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5"/>
  </p:notesMasterIdLst>
  <p:sldIdLst>
    <p:sldId id="454" r:id="rId2"/>
    <p:sldId id="398" r:id="rId3"/>
    <p:sldId id="455" r:id="rId4"/>
    <p:sldId id="284" r:id="rId5"/>
    <p:sldId id="286" r:id="rId6"/>
    <p:sldId id="456" r:id="rId7"/>
    <p:sldId id="459" r:id="rId8"/>
    <p:sldId id="458" r:id="rId9"/>
    <p:sldId id="457" r:id="rId10"/>
    <p:sldId id="391" r:id="rId11"/>
    <p:sldId id="392" r:id="rId12"/>
    <p:sldId id="422" r:id="rId13"/>
    <p:sldId id="452" r:id="rId14"/>
    <p:sldId id="396" r:id="rId15"/>
    <p:sldId id="415" r:id="rId16"/>
    <p:sldId id="416" r:id="rId17"/>
    <p:sldId id="460" r:id="rId18"/>
    <p:sldId id="465" r:id="rId19"/>
    <p:sldId id="423" r:id="rId20"/>
    <p:sldId id="426" r:id="rId21"/>
    <p:sldId id="427" r:id="rId22"/>
    <p:sldId id="435" r:id="rId23"/>
    <p:sldId id="464" r:id="rId24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14F9D"/>
    <a:srgbClr val="003399"/>
    <a:srgbClr val="0024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D1504A-E9C3-0F4C-AFA7-495D94702705}" v="10" dt="2021-05-18T15:49:06.9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96" autoAdjust="0"/>
    <p:restoredTop sz="85918" autoAdjust="0"/>
  </p:normalViewPr>
  <p:slideViewPr>
    <p:cSldViewPr snapToGrid="0">
      <p:cViewPr varScale="1">
        <p:scale>
          <a:sx n="95" d="100"/>
          <a:sy n="95" d="100"/>
        </p:scale>
        <p:origin x="183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282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5D1198D4-7C95-4881-858A-191811E7E8DE}"/>
    <pc:docChg chg="custSel modSld">
      <pc:chgData name="Khattab, Sherif" userId="c83b1e15-36f3-4f46-aceb-05aac24c545e" providerId="ADAL" clId="{5D1198D4-7C95-4881-858A-191811E7E8DE}" dt="2020-01-07T13:49:46.354" v="43" actId="20577"/>
      <pc:docMkLst>
        <pc:docMk/>
      </pc:docMkLst>
      <pc:sldChg chg="modSp">
        <pc:chgData name="Khattab, Sherif" userId="c83b1e15-36f3-4f46-aceb-05aac24c545e" providerId="ADAL" clId="{5D1198D4-7C95-4881-858A-191811E7E8DE}" dt="2020-01-07T13:49:46.354" v="43" actId="20577"/>
        <pc:sldMkLst>
          <pc:docMk/>
          <pc:sldMk cId="2389987426" sldId="390"/>
        </pc:sldMkLst>
        <pc:spChg chg="mod">
          <ac:chgData name="Khattab, Sherif" userId="c83b1e15-36f3-4f46-aceb-05aac24c545e" providerId="ADAL" clId="{5D1198D4-7C95-4881-858A-191811E7E8DE}" dt="2020-01-07T13:49:46.354" v="43" actId="20577"/>
          <ac:spMkLst>
            <pc:docMk/>
            <pc:sldMk cId="2389987426" sldId="390"/>
            <ac:spMk id="4099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9029F9E8-6775-F743-914F-BA8E179B6E8A}"/>
    <pc:docChg chg="custSel modSld">
      <pc:chgData name="Khattab, Sherif" userId="c83b1e15-36f3-4f46-aceb-05aac24c545e" providerId="ADAL" clId="{9029F9E8-6775-F743-914F-BA8E179B6E8A}" dt="2019-08-27T05:43:30.734" v="24"/>
      <pc:docMkLst>
        <pc:docMk/>
      </pc:docMkLst>
      <pc:sldChg chg="modSp">
        <pc:chgData name="Khattab, Sherif" userId="c83b1e15-36f3-4f46-aceb-05aac24c545e" providerId="ADAL" clId="{9029F9E8-6775-F743-914F-BA8E179B6E8A}" dt="2019-08-27T05:43:30.734" v="24"/>
        <pc:sldMkLst>
          <pc:docMk/>
          <pc:sldMk cId="0" sldId="286"/>
        </pc:sldMkLst>
        <pc:spChg chg="mod">
          <ac:chgData name="Khattab, Sherif" userId="c83b1e15-36f3-4f46-aceb-05aac24c545e" providerId="ADAL" clId="{9029F9E8-6775-F743-914F-BA8E179B6E8A}" dt="2019-08-27T05:43:30.734" v="24"/>
          <ac:spMkLst>
            <pc:docMk/>
            <pc:sldMk cId="0" sldId="286"/>
            <ac:spMk id="5123" creationId="{00000000-0000-0000-0000-000000000000}"/>
          </ac:spMkLst>
        </pc:spChg>
      </pc:sldChg>
      <pc:sldChg chg="modSp">
        <pc:chgData name="Khattab, Sherif" userId="c83b1e15-36f3-4f46-aceb-05aac24c545e" providerId="ADAL" clId="{9029F9E8-6775-F743-914F-BA8E179B6E8A}" dt="2019-08-27T05:43:10.644" v="23" actId="27636"/>
        <pc:sldMkLst>
          <pc:docMk/>
          <pc:sldMk cId="2389987426" sldId="390"/>
        </pc:sldMkLst>
        <pc:spChg chg="mod">
          <ac:chgData name="Khattab, Sherif" userId="c83b1e15-36f3-4f46-aceb-05aac24c545e" providerId="ADAL" clId="{9029F9E8-6775-F743-914F-BA8E179B6E8A}" dt="2019-08-27T05:43:10.644" v="23" actId="27636"/>
          <ac:spMkLst>
            <pc:docMk/>
            <pc:sldMk cId="2389987426" sldId="390"/>
            <ac:spMk id="4099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65703E50-B8DB-4340-91B2-E2E764E3140D}"/>
    <pc:docChg chg="custSel addSld delSld modSld modMainMaster">
      <pc:chgData name="Khattab, Sherif" userId="c83b1e15-36f3-4f46-aceb-05aac24c545e" providerId="ADAL" clId="{65703E50-B8DB-4340-91B2-E2E764E3140D}" dt="2020-05-12T03:46:27.661" v="245" actId="2696"/>
      <pc:docMkLst>
        <pc:docMk/>
      </pc:docMkLst>
      <pc:sldChg chg="del">
        <pc:chgData name="Khattab, Sherif" userId="c83b1e15-36f3-4f46-aceb-05aac24c545e" providerId="ADAL" clId="{65703E50-B8DB-4340-91B2-E2E764E3140D}" dt="2020-05-12T03:40:21.983" v="1" actId="2696"/>
        <pc:sldMkLst>
          <pc:docMk/>
          <pc:sldMk cId="0" sldId="256"/>
        </pc:sldMkLst>
      </pc:sldChg>
      <pc:sldChg chg="modSp">
        <pc:chgData name="Khattab, Sherif" userId="c83b1e15-36f3-4f46-aceb-05aac24c545e" providerId="ADAL" clId="{65703E50-B8DB-4340-91B2-E2E764E3140D}" dt="2020-05-12T03:45:55.992" v="232" actId="20577"/>
        <pc:sldMkLst>
          <pc:docMk/>
          <pc:sldMk cId="0" sldId="286"/>
        </pc:sldMkLst>
        <pc:spChg chg="mod">
          <ac:chgData name="Khattab, Sherif" userId="c83b1e15-36f3-4f46-aceb-05aac24c545e" providerId="ADAL" clId="{65703E50-B8DB-4340-91B2-E2E764E3140D}" dt="2020-05-12T03:44:28.266" v="147" actId="20577"/>
          <ac:spMkLst>
            <pc:docMk/>
            <pc:sldMk cId="0" sldId="286"/>
            <ac:spMk id="5122" creationId="{00000000-0000-0000-0000-000000000000}"/>
          </ac:spMkLst>
        </pc:spChg>
        <pc:spChg chg="mod">
          <ac:chgData name="Khattab, Sherif" userId="c83b1e15-36f3-4f46-aceb-05aac24c545e" providerId="ADAL" clId="{65703E50-B8DB-4340-91B2-E2E764E3140D}" dt="2020-05-12T03:45:55.992" v="232" actId="20577"/>
          <ac:spMkLst>
            <pc:docMk/>
            <pc:sldMk cId="0" sldId="286"/>
            <ac:spMk id="5123" creationId="{00000000-0000-0000-0000-000000000000}"/>
          </ac:spMkLst>
        </pc:spChg>
      </pc:sldChg>
      <pc:sldChg chg="add del">
        <pc:chgData name="Khattab, Sherif" userId="c83b1e15-36f3-4f46-aceb-05aac24c545e" providerId="ADAL" clId="{65703E50-B8DB-4340-91B2-E2E764E3140D}" dt="2020-05-12T03:45:27.212" v="198"/>
        <pc:sldMkLst>
          <pc:docMk/>
          <pc:sldMk cId="628736629" sldId="390"/>
        </pc:sldMkLst>
      </pc:sldChg>
      <pc:sldChg chg="del">
        <pc:chgData name="Khattab, Sherif" userId="c83b1e15-36f3-4f46-aceb-05aac24c545e" providerId="ADAL" clId="{65703E50-B8DB-4340-91B2-E2E764E3140D}" dt="2020-05-12T03:44:19.599" v="134" actId="2696"/>
        <pc:sldMkLst>
          <pc:docMk/>
          <pc:sldMk cId="2389987426" sldId="390"/>
        </pc:sldMkLst>
      </pc:sldChg>
      <pc:sldChg chg="del">
        <pc:chgData name="Khattab, Sherif" userId="c83b1e15-36f3-4f46-aceb-05aac24c545e" providerId="ADAL" clId="{65703E50-B8DB-4340-91B2-E2E764E3140D}" dt="2020-05-12T03:46:15.081" v="236" actId="2696"/>
        <pc:sldMkLst>
          <pc:docMk/>
          <pc:sldMk cId="2500315571" sldId="399"/>
        </pc:sldMkLst>
      </pc:sldChg>
      <pc:sldChg chg="del">
        <pc:chgData name="Khattab, Sherif" userId="c83b1e15-36f3-4f46-aceb-05aac24c545e" providerId="ADAL" clId="{65703E50-B8DB-4340-91B2-E2E764E3140D}" dt="2020-05-12T03:46:13.698" v="233" actId="2696"/>
        <pc:sldMkLst>
          <pc:docMk/>
          <pc:sldMk cId="2411558993" sldId="417"/>
        </pc:sldMkLst>
      </pc:sldChg>
      <pc:sldChg chg="del">
        <pc:chgData name="Khattab, Sherif" userId="c83b1e15-36f3-4f46-aceb-05aac24c545e" providerId="ADAL" clId="{65703E50-B8DB-4340-91B2-E2E764E3140D}" dt="2020-05-12T03:46:14.242" v="234" actId="2696"/>
        <pc:sldMkLst>
          <pc:docMk/>
          <pc:sldMk cId="465192000" sldId="419"/>
        </pc:sldMkLst>
      </pc:sldChg>
      <pc:sldChg chg="del">
        <pc:chgData name="Khattab, Sherif" userId="c83b1e15-36f3-4f46-aceb-05aac24c545e" providerId="ADAL" clId="{65703E50-B8DB-4340-91B2-E2E764E3140D}" dt="2020-05-12T03:46:14.580" v="235" actId="2696"/>
        <pc:sldMkLst>
          <pc:docMk/>
          <pc:sldMk cId="3040442509" sldId="420"/>
        </pc:sldMkLst>
      </pc:sldChg>
      <pc:sldChg chg="del">
        <pc:chgData name="Khattab, Sherif" userId="c83b1e15-36f3-4f46-aceb-05aac24c545e" providerId="ADAL" clId="{65703E50-B8DB-4340-91B2-E2E764E3140D}" dt="2020-05-12T03:46:20.597" v="238" actId="2696"/>
        <pc:sldMkLst>
          <pc:docMk/>
          <pc:sldMk cId="1986628771" sldId="425"/>
        </pc:sldMkLst>
      </pc:sldChg>
      <pc:sldChg chg="del">
        <pc:chgData name="Khattab, Sherif" userId="c83b1e15-36f3-4f46-aceb-05aac24c545e" providerId="ADAL" clId="{65703E50-B8DB-4340-91B2-E2E764E3140D}" dt="2020-05-12T03:46:23.293" v="239" actId="2696"/>
        <pc:sldMkLst>
          <pc:docMk/>
          <pc:sldMk cId="544116947" sldId="429"/>
        </pc:sldMkLst>
      </pc:sldChg>
      <pc:sldChg chg="del">
        <pc:chgData name="Khattab, Sherif" userId="c83b1e15-36f3-4f46-aceb-05aac24c545e" providerId="ADAL" clId="{65703E50-B8DB-4340-91B2-E2E764E3140D}" dt="2020-05-12T03:46:23.628" v="240" actId="2696"/>
        <pc:sldMkLst>
          <pc:docMk/>
          <pc:sldMk cId="2207309282" sldId="430"/>
        </pc:sldMkLst>
      </pc:sldChg>
      <pc:sldChg chg="del">
        <pc:chgData name="Khattab, Sherif" userId="c83b1e15-36f3-4f46-aceb-05aac24c545e" providerId="ADAL" clId="{65703E50-B8DB-4340-91B2-E2E764E3140D}" dt="2020-05-12T03:46:24.275" v="241" actId="2696"/>
        <pc:sldMkLst>
          <pc:docMk/>
          <pc:sldMk cId="2421609811" sldId="431"/>
        </pc:sldMkLst>
      </pc:sldChg>
      <pc:sldChg chg="del">
        <pc:chgData name="Khattab, Sherif" userId="c83b1e15-36f3-4f46-aceb-05aac24c545e" providerId="ADAL" clId="{65703E50-B8DB-4340-91B2-E2E764E3140D}" dt="2020-05-12T03:46:25.400" v="243" actId="2696"/>
        <pc:sldMkLst>
          <pc:docMk/>
          <pc:sldMk cId="2106156337" sldId="432"/>
        </pc:sldMkLst>
      </pc:sldChg>
      <pc:sldChg chg="del">
        <pc:chgData name="Khattab, Sherif" userId="c83b1e15-36f3-4f46-aceb-05aac24c545e" providerId="ADAL" clId="{65703E50-B8DB-4340-91B2-E2E764E3140D}" dt="2020-05-12T03:46:25.823" v="244" actId="2696"/>
        <pc:sldMkLst>
          <pc:docMk/>
          <pc:sldMk cId="1724570629" sldId="433"/>
        </pc:sldMkLst>
      </pc:sldChg>
      <pc:sldChg chg="del">
        <pc:chgData name="Khattab, Sherif" userId="c83b1e15-36f3-4f46-aceb-05aac24c545e" providerId="ADAL" clId="{65703E50-B8DB-4340-91B2-E2E764E3140D}" dt="2020-05-12T03:46:24.824" v="242" actId="2696"/>
        <pc:sldMkLst>
          <pc:docMk/>
          <pc:sldMk cId="1237768385" sldId="434"/>
        </pc:sldMkLst>
      </pc:sldChg>
      <pc:sldChg chg="del">
        <pc:chgData name="Khattab, Sherif" userId="c83b1e15-36f3-4f46-aceb-05aac24c545e" providerId="ADAL" clId="{65703E50-B8DB-4340-91B2-E2E764E3140D}" dt="2020-05-12T03:46:27.661" v="245" actId="2696"/>
        <pc:sldMkLst>
          <pc:docMk/>
          <pc:sldMk cId="1385351562" sldId="443"/>
        </pc:sldMkLst>
      </pc:sldChg>
      <pc:sldChg chg="del">
        <pc:chgData name="Khattab, Sherif" userId="c83b1e15-36f3-4f46-aceb-05aac24c545e" providerId="ADAL" clId="{65703E50-B8DB-4340-91B2-E2E764E3140D}" dt="2020-05-12T03:46:18.846" v="237" actId="2696"/>
        <pc:sldMkLst>
          <pc:docMk/>
          <pc:sldMk cId="2511233470" sldId="453"/>
        </pc:sldMkLst>
      </pc:sldChg>
      <pc:sldChg chg="modSp add">
        <pc:chgData name="Khattab, Sherif" userId="c83b1e15-36f3-4f46-aceb-05aac24c545e" providerId="ADAL" clId="{65703E50-B8DB-4340-91B2-E2E764E3140D}" dt="2020-05-12T03:41:30.942" v="56" actId="1076"/>
        <pc:sldMkLst>
          <pc:docMk/>
          <pc:sldMk cId="1330366002" sldId="454"/>
        </pc:sldMkLst>
        <pc:spChg chg="mod">
          <ac:chgData name="Khattab, Sherif" userId="c83b1e15-36f3-4f46-aceb-05aac24c545e" providerId="ADAL" clId="{65703E50-B8DB-4340-91B2-E2E764E3140D}" dt="2020-05-12T03:40:41.377" v="51" actId="20577"/>
          <ac:spMkLst>
            <pc:docMk/>
            <pc:sldMk cId="1330366002" sldId="454"/>
            <ac:spMk id="2" creationId="{00000000-0000-0000-0000-000000000000}"/>
          </ac:spMkLst>
        </pc:spChg>
        <pc:spChg chg="mod">
          <ac:chgData name="Khattab, Sherif" userId="c83b1e15-36f3-4f46-aceb-05aac24c545e" providerId="ADAL" clId="{65703E50-B8DB-4340-91B2-E2E764E3140D}" dt="2020-05-12T03:40:25.062" v="2"/>
          <ac:spMkLst>
            <pc:docMk/>
            <pc:sldMk cId="1330366002" sldId="454"/>
            <ac:spMk id="4" creationId="{00000000-0000-0000-0000-000000000000}"/>
          </ac:spMkLst>
        </pc:spChg>
        <pc:picChg chg="mod">
          <ac:chgData name="Khattab, Sherif" userId="c83b1e15-36f3-4f46-aceb-05aac24c545e" providerId="ADAL" clId="{65703E50-B8DB-4340-91B2-E2E764E3140D}" dt="2020-05-12T03:41:30.942" v="56" actId="1076"/>
          <ac:picMkLst>
            <pc:docMk/>
            <pc:sldMk cId="1330366002" sldId="454"/>
            <ac:picMk id="1026" creationId="{B8DAB396-41D6-4B4E-AA4E-B2F810803E5E}"/>
          </ac:picMkLst>
        </pc:picChg>
      </pc:sldChg>
      <pc:sldChg chg="modSp add">
        <pc:chgData name="Khattab, Sherif" userId="c83b1e15-36f3-4f46-aceb-05aac24c545e" providerId="ADAL" clId="{65703E50-B8DB-4340-91B2-E2E764E3140D}" dt="2020-05-12T03:43:27.179" v="133" actId="20577"/>
        <pc:sldMkLst>
          <pc:docMk/>
          <pc:sldMk cId="3245040657" sldId="455"/>
        </pc:sldMkLst>
        <pc:spChg chg="mod">
          <ac:chgData name="Khattab, Sherif" userId="c83b1e15-36f3-4f46-aceb-05aac24c545e" providerId="ADAL" clId="{65703E50-B8DB-4340-91B2-E2E764E3140D}" dt="2020-05-12T03:43:27.179" v="133" actId="20577"/>
          <ac:spMkLst>
            <pc:docMk/>
            <pc:sldMk cId="3245040657" sldId="455"/>
            <ac:spMk id="4099" creationId="{00000000-0000-0000-0000-000000000000}"/>
          </ac:spMkLst>
        </pc:spChg>
      </pc:sldChg>
      <pc:sldMasterChg chg="modSldLayout">
        <pc:chgData name="Khattab, Sherif" userId="c83b1e15-36f3-4f46-aceb-05aac24c545e" providerId="ADAL" clId="{65703E50-B8DB-4340-91B2-E2E764E3140D}" dt="2020-05-12T03:41:59.370" v="60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65703E50-B8DB-4340-91B2-E2E764E3140D}" dt="2020-05-12T03:41:59.370" v="60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65703E50-B8DB-4340-91B2-E2E764E3140D}" dt="2020-05-12T03:41:55.936" v="59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65703E50-B8DB-4340-91B2-E2E764E3140D}" dt="2020-05-12T03:41:59.370" v="60" actId="478"/>
            <ac:picMkLst>
              <pc:docMk/>
              <pc:sldMasterMk cId="0" sldId="2147483648"/>
              <pc:sldLayoutMk cId="75952674" sldId="2147483651"/>
              <ac:picMk id="10" creationId="{00624D29-5338-084B-B1D5-368C53C5D695}"/>
            </ac:picMkLst>
          </pc:picChg>
        </pc:sldLayoutChg>
      </pc:sldMasterChg>
    </pc:docChg>
  </pc:docChgLst>
  <pc:docChgLst>
    <pc:chgData name="Khattab, Sherif" userId="c83b1e15-36f3-4f46-aceb-05aac24c545e" providerId="ADAL" clId="{D70A53C9-6DC0-FF43-A37E-7C6BC672E183}"/>
    <pc:docChg chg="undo custSel addSld delSld modSld sldOrd">
      <pc:chgData name="Khattab, Sherif" userId="c83b1e15-36f3-4f46-aceb-05aac24c545e" providerId="ADAL" clId="{D70A53C9-6DC0-FF43-A37E-7C6BC672E183}" dt="2021-01-20T03:38:05.347" v="2435" actId="6549"/>
      <pc:docMkLst>
        <pc:docMk/>
      </pc:docMkLst>
      <pc:sldChg chg="modSp mod">
        <pc:chgData name="Khattab, Sherif" userId="c83b1e15-36f3-4f46-aceb-05aac24c545e" providerId="ADAL" clId="{D70A53C9-6DC0-FF43-A37E-7C6BC672E183}" dt="2021-01-19T14:15:11.499" v="269" actId="20577"/>
        <pc:sldMkLst>
          <pc:docMk/>
          <pc:sldMk cId="0" sldId="286"/>
        </pc:sldMkLst>
        <pc:spChg chg="mod">
          <ac:chgData name="Khattab, Sherif" userId="c83b1e15-36f3-4f46-aceb-05aac24c545e" providerId="ADAL" clId="{D70A53C9-6DC0-FF43-A37E-7C6BC672E183}" dt="2021-01-19T14:15:11.499" v="269" actId="20577"/>
          <ac:spMkLst>
            <pc:docMk/>
            <pc:sldMk cId="0" sldId="286"/>
            <ac:spMk id="5123" creationId="{00000000-0000-0000-0000-000000000000}"/>
          </ac:spMkLst>
        </pc:spChg>
      </pc:sldChg>
      <pc:sldChg chg="modSp mod">
        <pc:chgData name="Khattab, Sherif" userId="c83b1e15-36f3-4f46-aceb-05aac24c545e" providerId="ADAL" clId="{D70A53C9-6DC0-FF43-A37E-7C6BC672E183}" dt="2021-01-19T14:47:29.237" v="1953" actId="20577"/>
        <pc:sldMkLst>
          <pc:docMk/>
          <pc:sldMk cId="297645238" sldId="396"/>
        </pc:sldMkLst>
        <pc:spChg chg="mod">
          <ac:chgData name="Khattab, Sherif" userId="c83b1e15-36f3-4f46-aceb-05aac24c545e" providerId="ADAL" clId="{D70A53C9-6DC0-FF43-A37E-7C6BC672E183}" dt="2021-01-19T14:47:29.237" v="1953" actId="20577"/>
          <ac:spMkLst>
            <pc:docMk/>
            <pc:sldMk cId="297645238" sldId="396"/>
            <ac:spMk id="3" creationId="{00000000-0000-0000-0000-000000000000}"/>
          </ac:spMkLst>
        </pc:spChg>
      </pc:sldChg>
      <pc:sldChg chg="modSp mod">
        <pc:chgData name="Khattab, Sherif" userId="c83b1e15-36f3-4f46-aceb-05aac24c545e" providerId="ADAL" clId="{D70A53C9-6DC0-FF43-A37E-7C6BC672E183}" dt="2021-01-19T14:10:18.381" v="117" actId="207"/>
        <pc:sldMkLst>
          <pc:docMk/>
          <pc:sldMk cId="2501765775" sldId="398"/>
        </pc:sldMkLst>
        <pc:spChg chg="mod">
          <ac:chgData name="Khattab, Sherif" userId="c83b1e15-36f3-4f46-aceb-05aac24c545e" providerId="ADAL" clId="{D70A53C9-6DC0-FF43-A37E-7C6BC672E183}" dt="2021-01-19T14:10:18.381" v="117" actId="207"/>
          <ac:spMkLst>
            <pc:docMk/>
            <pc:sldMk cId="2501765775" sldId="398"/>
            <ac:spMk id="3" creationId="{00000000-0000-0000-0000-000000000000}"/>
          </ac:spMkLst>
        </pc:spChg>
      </pc:sldChg>
      <pc:sldChg chg="ord">
        <pc:chgData name="Khattab, Sherif" userId="c83b1e15-36f3-4f46-aceb-05aac24c545e" providerId="ADAL" clId="{D70A53C9-6DC0-FF43-A37E-7C6BC672E183}" dt="2021-01-19T14:54:56.442" v="2031" actId="20578"/>
        <pc:sldMkLst>
          <pc:docMk/>
          <pc:sldMk cId="2708605230" sldId="428"/>
        </pc:sldMkLst>
      </pc:sldChg>
      <pc:sldChg chg="ord">
        <pc:chgData name="Khattab, Sherif" userId="c83b1e15-36f3-4f46-aceb-05aac24c545e" providerId="ADAL" clId="{D70A53C9-6DC0-FF43-A37E-7C6BC672E183}" dt="2021-01-19T14:49:45.888" v="1995" actId="20578"/>
        <pc:sldMkLst>
          <pc:docMk/>
          <pc:sldMk cId="3415020510" sldId="435"/>
        </pc:sldMkLst>
      </pc:sldChg>
      <pc:sldChg chg="del">
        <pc:chgData name="Khattab, Sherif" userId="c83b1e15-36f3-4f46-aceb-05aac24c545e" providerId="ADAL" clId="{D70A53C9-6DC0-FF43-A37E-7C6BC672E183}" dt="2021-01-20T03:36:33.011" v="2427" actId="2696"/>
        <pc:sldMkLst>
          <pc:docMk/>
          <pc:sldMk cId="3104549619" sldId="445"/>
        </pc:sldMkLst>
      </pc:sldChg>
      <pc:sldChg chg="del">
        <pc:chgData name="Khattab, Sherif" userId="c83b1e15-36f3-4f46-aceb-05aac24c545e" providerId="ADAL" clId="{D70A53C9-6DC0-FF43-A37E-7C6BC672E183}" dt="2021-01-20T03:36:33.011" v="2427" actId="2696"/>
        <pc:sldMkLst>
          <pc:docMk/>
          <pc:sldMk cId="1740029293" sldId="448"/>
        </pc:sldMkLst>
      </pc:sldChg>
      <pc:sldChg chg="del">
        <pc:chgData name="Khattab, Sherif" userId="c83b1e15-36f3-4f46-aceb-05aac24c545e" providerId="ADAL" clId="{D70A53C9-6DC0-FF43-A37E-7C6BC672E183}" dt="2021-01-20T03:36:33.011" v="2427" actId="2696"/>
        <pc:sldMkLst>
          <pc:docMk/>
          <pc:sldMk cId="1791215754" sldId="451"/>
        </pc:sldMkLst>
      </pc:sldChg>
      <pc:sldChg chg="modSp mod">
        <pc:chgData name="Khattab, Sherif" userId="c83b1e15-36f3-4f46-aceb-05aac24c545e" providerId="ADAL" clId="{D70A53C9-6DC0-FF43-A37E-7C6BC672E183}" dt="2021-01-19T14:33:31.645" v="1614" actId="20577"/>
        <pc:sldMkLst>
          <pc:docMk/>
          <pc:sldMk cId="2334056409" sldId="452"/>
        </pc:sldMkLst>
        <pc:spChg chg="mod">
          <ac:chgData name="Khattab, Sherif" userId="c83b1e15-36f3-4f46-aceb-05aac24c545e" providerId="ADAL" clId="{D70A53C9-6DC0-FF43-A37E-7C6BC672E183}" dt="2021-01-19T14:33:31.645" v="1614" actId="20577"/>
          <ac:spMkLst>
            <pc:docMk/>
            <pc:sldMk cId="2334056409" sldId="452"/>
            <ac:spMk id="3" creationId="{6F6B6A90-8B57-4046-9DE7-9EAD58402E78}"/>
          </ac:spMkLst>
        </pc:spChg>
      </pc:sldChg>
      <pc:sldChg chg="modSp mod">
        <pc:chgData name="Khattab, Sherif" userId="c83b1e15-36f3-4f46-aceb-05aac24c545e" providerId="ADAL" clId="{D70A53C9-6DC0-FF43-A37E-7C6BC672E183}" dt="2021-01-19T14:07:48.408" v="10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D70A53C9-6DC0-FF43-A37E-7C6BC672E183}" dt="2021-01-19T14:07:48.408" v="10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addSp delSp modSp mod">
        <pc:chgData name="Khattab, Sherif" userId="c83b1e15-36f3-4f46-aceb-05aac24c545e" providerId="ADAL" clId="{D70A53C9-6DC0-FF43-A37E-7C6BC672E183}" dt="2021-01-19T14:14:29.288" v="249" actId="20577"/>
        <pc:sldMkLst>
          <pc:docMk/>
          <pc:sldMk cId="3245040657" sldId="455"/>
        </pc:sldMkLst>
        <pc:spChg chg="mod">
          <ac:chgData name="Khattab, Sherif" userId="c83b1e15-36f3-4f46-aceb-05aac24c545e" providerId="ADAL" clId="{D70A53C9-6DC0-FF43-A37E-7C6BC672E183}" dt="2021-01-19T14:14:29.288" v="249" actId="20577"/>
          <ac:spMkLst>
            <pc:docMk/>
            <pc:sldMk cId="3245040657" sldId="455"/>
            <ac:spMk id="4099" creationId="{00000000-0000-0000-0000-000000000000}"/>
          </ac:spMkLst>
        </pc:spChg>
        <pc:graphicFrameChg chg="add del mod">
          <ac:chgData name="Khattab, Sherif" userId="c83b1e15-36f3-4f46-aceb-05aac24c545e" providerId="ADAL" clId="{D70A53C9-6DC0-FF43-A37E-7C6BC672E183}" dt="2021-01-19T14:11:48.794" v="131"/>
          <ac:graphicFrameMkLst>
            <pc:docMk/>
            <pc:sldMk cId="3245040657" sldId="455"/>
            <ac:graphicFrameMk id="2" creationId="{ECA58D9E-2F8B-EB4D-84D8-780697385DB9}"/>
          </ac:graphicFrameMkLst>
        </pc:graphicFrameChg>
        <pc:graphicFrameChg chg="add del mod">
          <ac:chgData name="Khattab, Sherif" userId="c83b1e15-36f3-4f46-aceb-05aac24c545e" providerId="ADAL" clId="{D70A53C9-6DC0-FF43-A37E-7C6BC672E183}" dt="2021-01-19T14:11:52.179" v="135"/>
          <ac:graphicFrameMkLst>
            <pc:docMk/>
            <pc:sldMk cId="3245040657" sldId="455"/>
            <ac:graphicFrameMk id="5" creationId="{BC572418-8EAB-E74B-8544-734404B4CA5E}"/>
          </ac:graphicFrameMkLst>
        </pc:graphicFrameChg>
        <pc:graphicFrameChg chg="add del mod">
          <ac:chgData name="Khattab, Sherif" userId="c83b1e15-36f3-4f46-aceb-05aac24c545e" providerId="ADAL" clId="{D70A53C9-6DC0-FF43-A37E-7C6BC672E183}" dt="2021-01-19T14:12:00.774" v="138"/>
          <ac:graphicFrameMkLst>
            <pc:docMk/>
            <pc:sldMk cId="3245040657" sldId="455"/>
            <ac:graphicFrameMk id="6" creationId="{ACE60DFD-7CD5-234C-872C-511F926F5CCE}"/>
          </ac:graphicFrameMkLst>
        </pc:graphicFrameChg>
        <pc:graphicFrameChg chg="add del mod">
          <ac:chgData name="Khattab, Sherif" userId="c83b1e15-36f3-4f46-aceb-05aac24c545e" providerId="ADAL" clId="{D70A53C9-6DC0-FF43-A37E-7C6BC672E183}" dt="2021-01-19T14:12:03.053" v="140" actId="478"/>
          <ac:graphicFrameMkLst>
            <pc:docMk/>
            <pc:sldMk cId="3245040657" sldId="455"/>
            <ac:graphicFrameMk id="7" creationId="{9AAC4F7B-350F-E349-BE7F-7A0820040A40}"/>
          </ac:graphicFrameMkLst>
        </pc:graphicFrameChg>
      </pc:sldChg>
      <pc:sldChg chg="addSp delSp modSp new mod addCm delCm">
        <pc:chgData name="Khattab, Sherif" userId="c83b1e15-36f3-4f46-aceb-05aac24c545e" providerId="ADAL" clId="{D70A53C9-6DC0-FF43-A37E-7C6BC672E183}" dt="2021-01-19T14:38:08.660" v="1855" actId="20577"/>
        <pc:sldMkLst>
          <pc:docMk/>
          <pc:sldMk cId="699944031" sldId="456"/>
        </pc:sldMkLst>
        <pc:spChg chg="mod">
          <ac:chgData name="Khattab, Sherif" userId="c83b1e15-36f3-4f46-aceb-05aac24c545e" providerId="ADAL" clId="{D70A53C9-6DC0-FF43-A37E-7C6BC672E183}" dt="2021-01-19T14:35:00.773" v="1632" actId="20577"/>
          <ac:spMkLst>
            <pc:docMk/>
            <pc:sldMk cId="699944031" sldId="456"/>
            <ac:spMk id="2" creationId="{5A25E616-94C7-3A4A-8CED-FBB92329A2CC}"/>
          </ac:spMkLst>
        </pc:spChg>
        <pc:spChg chg="mod">
          <ac:chgData name="Khattab, Sherif" userId="c83b1e15-36f3-4f46-aceb-05aac24c545e" providerId="ADAL" clId="{D70A53C9-6DC0-FF43-A37E-7C6BC672E183}" dt="2021-01-19T14:38:08.660" v="1855" actId="20577"/>
          <ac:spMkLst>
            <pc:docMk/>
            <pc:sldMk cId="699944031" sldId="456"/>
            <ac:spMk id="3" creationId="{153A96EA-95D2-FF4C-AA7E-C120DE2C9897}"/>
          </ac:spMkLst>
        </pc:spChg>
        <pc:graphicFrameChg chg="add del mod modGraphic">
          <ac:chgData name="Khattab, Sherif" userId="c83b1e15-36f3-4f46-aceb-05aac24c545e" providerId="ADAL" clId="{D70A53C9-6DC0-FF43-A37E-7C6BC672E183}" dt="2021-01-19T14:30:09.628" v="1459" actId="21"/>
          <ac:graphicFrameMkLst>
            <pc:docMk/>
            <pc:sldMk cId="699944031" sldId="456"/>
            <ac:graphicFrameMk id="6" creationId="{DC45D847-B3F7-9545-B8F0-1E8A06C9B087}"/>
          </ac:graphicFrameMkLst>
        </pc:graphicFrameChg>
      </pc:sldChg>
      <pc:sldChg chg="modSp new mod">
        <pc:chgData name="Khattab, Sherif" userId="c83b1e15-36f3-4f46-aceb-05aac24c545e" providerId="ADAL" clId="{D70A53C9-6DC0-FF43-A37E-7C6BC672E183}" dt="2021-01-19T14:26:17.019" v="1128" actId="20577"/>
        <pc:sldMkLst>
          <pc:docMk/>
          <pc:sldMk cId="2033710445" sldId="457"/>
        </pc:sldMkLst>
        <pc:spChg chg="mod">
          <ac:chgData name="Khattab, Sherif" userId="c83b1e15-36f3-4f46-aceb-05aac24c545e" providerId="ADAL" clId="{D70A53C9-6DC0-FF43-A37E-7C6BC672E183}" dt="2021-01-19T14:22:58.771" v="1034" actId="20577"/>
          <ac:spMkLst>
            <pc:docMk/>
            <pc:sldMk cId="2033710445" sldId="457"/>
            <ac:spMk id="2" creationId="{373C8649-A915-ED4B-A9FF-BF5E44008E59}"/>
          </ac:spMkLst>
        </pc:spChg>
        <pc:spChg chg="mod">
          <ac:chgData name="Khattab, Sherif" userId="c83b1e15-36f3-4f46-aceb-05aac24c545e" providerId="ADAL" clId="{D70A53C9-6DC0-FF43-A37E-7C6BC672E183}" dt="2021-01-19T14:26:17.019" v="1128" actId="20577"/>
          <ac:spMkLst>
            <pc:docMk/>
            <pc:sldMk cId="2033710445" sldId="457"/>
            <ac:spMk id="3" creationId="{91ED2D23-96A1-8648-BCF9-FCD8A61A294F}"/>
          </ac:spMkLst>
        </pc:spChg>
      </pc:sldChg>
      <pc:sldChg chg="addSp delSp modSp new mod modClrScheme chgLayout">
        <pc:chgData name="Khattab, Sherif" userId="c83b1e15-36f3-4f46-aceb-05aac24c545e" providerId="ADAL" clId="{D70A53C9-6DC0-FF43-A37E-7C6BC672E183}" dt="2021-01-19T14:31:45.588" v="1525" actId="12385"/>
        <pc:sldMkLst>
          <pc:docMk/>
          <pc:sldMk cId="3460760340" sldId="458"/>
        </pc:sldMkLst>
        <pc:spChg chg="mod">
          <ac:chgData name="Khattab, Sherif" userId="c83b1e15-36f3-4f46-aceb-05aac24c545e" providerId="ADAL" clId="{D70A53C9-6DC0-FF43-A37E-7C6BC672E183}" dt="2021-01-19T14:31:03.868" v="1502" actId="26606"/>
          <ac:spMkLst>
            <pc:docMk/>
            <pc:sldMk cId="3460760340" sldId="458"/>
            <ac:spMk id="2" creationId="{8639ED3F-7362-B941-A239-57F414B9BFCA}"/>
          </ac:spMkLst>
        </pc:spChg>
        <pc:spChg chg="add del">
          <ac:chgData name="Khattab, Sherif" userId="c83b1e15-36f3-4f46-aceb-05aac24c545e" providerId="ADAL" clId="{D70A53C9-6DC0-FF43-A37E-7C6BC672E183}" dt="2021-01-19T14:31:03.868" v="1502" actId="26606"/>
          <ac:spMkLst>
            <pc:docMk/>
            <pc:sldMk cId="3460760340" sldId="458"/>
            <ac:spMk id="3" creationId="{27FCF243-ABA5-6542-9690-D5015169323D}"/>
          </ac:spMkLst>
        </pc:spChg>
        <pc:spChg chg="mod">
          <ac:chgData name="Khattab, Sherif" userId="c83b1e15-36f3-4f46-aceb-05aac24c545e" providerId="ADAL" clId="{D70A53C9-6DC0-FF43-A37E-7C6BC672E183}" dt="2021-01-19T14:31:03.868" v="1502" actId="26606"/>
          <ac:spMkLst>
            <pc:docMk/>
            <pc:sldMk cId="3460760340" sldId="458"/>
            <ac:spMk id="4" creationId="{E482D4B8-EF29-8749-99AE-FB6C6D7DB8D1}"/>
          </ac:spMkLst>
        </pc:spChg>
        <pc:spChg chg="mod modVis">
          <ac:chgData name="Khattab, Sherif" userId="c83b1e15-36f3-4f46-aceb-05aac24c545e" providerId="ADAL" clId="{D70A53C9-6DC0-FF43-A37E-7C6BC672E183}" dt="2021-01-19T14:31:03.868" v="1502" actId="26606"/>
          <ac:spMkLst>
            <pc:docMk/>
            <pc:sldMk cId="3460760340" sldId="458"/>
            <ac:spMk id="5" creationId="{65A3884C-5122-DA48-9323-F7E111901897}"/>
          </ac:spMkLst>
        </pc:spChg>
        <pc:graphicFrameChg chg="add del mod">
          <ac:chgData name="Khattab, Sherif" userId="c83b1e15-36f3-4f46-aceb-05aac24c545e" providerId="ADAL" clId="{D70A53C9-6DC0-FF43-A37E-7C6BC672E183}" dt="2021-01-19T14:30:30.203" v="1490"/>
          <ac:graphicFrameMkLst>
            <pc:docMk/>
            <pc:sldMk cId="3460760340" sldId="458"/>
            <ac:graphicFrameMk id="6" creationId="{0B16A575-13B1-154C-872C-B9B63F92C170}"/>
          </ac:graphicFrameMkLst>
        </pc:graphicFrameChg>
        <pc:graphicFrameChg chg="add mod modGraphic">
          <ac:chgData name="Khattab, Sherif" userId="c83b1e15-36f3-4f46-aceb-05aac24c545e" providerId="ADAL" clId="{D70A53C9-6DC0-FF43-A37E-7C6BC672E183}" dt="2021-01-19T14:31:45.588" v="1525" actId="12385"/>
          <ac:graphicFrameMkLst>
            <pc:docMk/>
            <pc:sldMk cId="3460760340" sldId="458"/>
            <ac:graphicFrameMk id="8" creationId="{D8517BC4-F13A-6145-9B11-045CACAC2FE3}"/>
          </ac:graphicFrameMkLst>
        </pc:graphicFrameChg>
        <pc:picChg chg="add del mod">
          <ac:chgData name="Khattab, Sherif" userId="c83b1e15-36f3-4f46-aceb-05aac24c545e" providerId="ADAL" clId="{D70A53C9-6DC0-FF43-A37E-7C6BC672E183}" dt="2021-01-19T14:30:55.060" v="1498"/>
          <ac:picMkLst>
            <pc:docMk/>
            <pc:sldMk cId="3460760340" sldId="458"/>
            <ac:picMk id="7" creationId="{4595C8D8-5B0E-5745-9BF0-F6B364FE7AAD}"/>
          </ac:picMkLst>
        </pc:picChg>
      </pc:sldChg>
      <pc:sldChg chg="modSp new mod">
        <pc:chgData name="Khattab, Sherif" userId="c83b1e15-36f3-4f46-aceb-05aac24c545e" providerId="ADAL" clId="{D70A53C9-6DC0-FF43-A37E-7C6BC672E183}" dt="2021-01-19T14:36:25.402" v="1748" actId="20577"/>
        <pc:sldMkLst>
          <pc:docMk/>
          <pc:sldMk cId="2279367063" sldId="459"/>
        </pc:sldMkLst>
        <pc:spChg chg="mod">
          <ac:chgData name="Khattab, Sherif" userId="c83b1e15-36f3-4f46-aceb-05aac24c545e" providerId="ADAL" clId="{D70A53C9-6DC0-FF43-A37E-7C6BC672E183}" dt="2021-01-19T14:36:25.402" v="1748" actId="20577"/>
          <ac:spMkLst>
            <pc:docMk/>
            <pc:sldMk cId="2279367063" sldId="459"/>
            <ac:spMk id="2" creationId="{3E8E964E-1576-004E-9BF4-D93A604B2E59}"/>
          </ac:spMkLst>
        </pc:spChg>
        <pc:spChg chg="mod">
          <ac:chgData name="Khattab, Sherif" userId="c83b1e15-36f3-4f46-aceb-05aac24c545e" providerId="ADAL" clId="{D70A53C9-6DC0-FF43-A37E-7C6BC672E183}" dt="2021-01-19T14:36:19.505" v="1736" actId="5793"/>
          <ac:spMkLst>
            <pc:docMk/>
            <pc:sldMk cId="2279367063" sldId="459"/>
            <ac:spMk id="3" creationId="{44A050E9-E1A3-AC4F-885B-8D153CF75523}"/>
          </ac:spMkLst>
        </pc:spChg>
      </pc:sldChg>
      <pc:sldChg chg="addSp delSp modSp new del mod modAnim">
        <pc:chgData name="Khattab, Sherif" userId="c83b1e15-36f3-4f46-aceb-05aac24c545e" providerId="ADAL" clId="{D70A53C9-6DC0-FF43-A37E-7C6BC672E183}" dt="2021-01-19T14:48:10.333" v="1954" actId="2696"/>
        <pc:sldMkLst>
          <pc:docMk/>
          <pc:sldMk cId="1094785523" sldId="460"/>
        </pc:sldMkLst>
        <pc:spChg chg="mod">
          <ac:chgData name="Khattab, Sherif" userId="c83b1e15-36f3-4f46-aceb-05aac24c545e" providerId="ADAL" clId="{D70A53C9-6DC0-FF43-A37E-7C6BC672E183}" dt="2021-01-19T14:39:45.129" v="1898" actId="20577"/>
          <ac:spMkLst>
            <pc:docMk/>
            <pc:sldMk cId="1094785523" sldId="460"/>
            <ac:spMk id="2" creationId="{80AF911A-0E93-424D-A7C0-08F06F31ACF3}"/>
          </ac:spMkLst>
        </pc:spChg>
        <pc:spChg chg="add del">
          <ac:chgData name="Khattab, Sherif" userId="c83b1e15-36f3-4f46-aceb-05aac24c545e" providerId="ADAL" clId="{D70A53C9-6DC0-FF43-A37E-7C6BC672E183}" dt="2021-01-19T14:39:01.711" v="1861"/>
          <ac:spMkLst>
            <pc:docMk/>
            <pc:sldMk cId="1094785523" sldId="460"/>
            <ac:spMk id="3" creationId="{50181C96-C1E4-CF4B-BD9E-4F2221FF07EC}"/>
          </ac:spMkLst>
        </pc:spChg>
        <pc:spChg chg="add del">
          <ac:chgData name="Khattab, Sherif" userId="c83b1e15-36f3-4f46-aceb-05aac24c545e" providerId="ADAL" clId="{D70A53C9-6DC0-FF43-A37E-7C6BC672E183}" dt="2021-01-19T14:38:51.040" v="1858" actId="478"/>
          <ac:spMkLst>
            <pc:docMk/>
            <pc:sldMk cId="1094785523" sldId="460"/>
            <ac:spMk id="6" creationId="{61874A9C-C46C-9846-987F-14906E6947C1}"/>
          </ac:spMkLst>
        </pc:spChg>
        <pc:spChg chg="add del mod">
          <ac:chgData name="Khattab, Sherif" userId="c83b1e15-36f3-4f46-aceb-05aac24c545e" providerId="ADAL" clId="{D70A53C9-6DC0-FF43-A37E-7C6BC672E183}" dt="2021-01-19T14:39:01.476" v="1860"/>
          <ac:spMkLst>
            <pc:docMk/>
            <pc:sldMk cId="1094785523" sldId="460"/>
            <ac:spMk id="7" creationId="{A22E6239-734A-4349-9837-86BAB54A60F3}"/>
          </ac:spMkLst>
        </pc:spChg>
        <pc:spChg chg="add del mod">
          <ac:chgData name="Khattab, Sherif" userId="c83b1e15-36f3-4f46-aceb-05aac24c545e" providerId="ADAL" clId="{D70A53C9-6DC0-FF43-A37E-7C6BC672E183}" dt="2021-01-19T14:39:16.923" v="1862"/>
          <ac:spMkLst>
            <pc:docMk/>
            <pc:sldMk cId="1094785523" sldId="460"/>
            <ac:spMk id="8" creationId="{91C6703F-070E-6F4C-89FE-1F217D124F9E}"/>
          </ac:spMkLst>
        </pc:spChg>
        <pc:spChg chg="add mod">
          <ac:chgData name="Khattab, Sherif" userId="c83b1e15-36f3-4f46-aceb-05aac24c545e" providerId="ADAL" clId="{D70A53C9-6DC0-FF43-A37E-7C6BC672E183}" dt="2021-01-19T14:41:02.937" v="1902" actId="207"/>
          <ac:spMkLst>
            <pc:docMk/>
            <pc:sldMk cId="1094785523" sldId="460"/>
            <ac:spMk id="10" creationId="{519ADCD0-87D2-0843-914C-98284C40A28E}"/>
          </ac:spMkLst>
        </pc:spChg>
        <pc:spChg chg="add mod">
          <ac:chgData name="Khattab, Sherif" userId="c83b1e15-36f3-4f46-aceb-05aac24c545e" providerId="ADAL" clId="{D70A53C9-6DC0-FF43-A37E-7C6BC672E183}" dt="2021-01-19T14:41:34.403" v="1908" actId="14100"/>
          <ac:spMkLst>
            <pc:docMk/>
            <pc:sldMk cId="1094785523" sldId="460"/>
            <ac:spMk id="11" creationId="{511D625A-B9EB-944A-A8F5-EB85C3422A8C}"/>
          </ac:spMkLst>
        </pc:spChg>
        <pc:spChg chg="add mod">
          <ac:chgData name="Khattab, Sherif" userId="c83b1e15-36f3-4f46-aceb-05aac24c545e" providerId="ADAL" clId="{D70A53C9-6DC0-FF43-A37E-7C6BC672E183}" dt="2021-01-19T14:42:13.017" v="1910" actId="14100"/>
          <ac:spMkLst>
            <pc:docMk/>
            <pc:sldMk cId="1094785523" sldId="460"/>
            <ac:spMk id="12" creationId="{131A95A6-F759-5E46-90F7-2F8B57EDA500}"/>
          </ac:spMkLst>
        </pc:spChg>
        <pc:picChg chg="add mod">
          <ac:chgData name="Khattab, Sherif" userId="c83b1e15-36f3-4f46-aceb-05aac24c545e" providerId="ADAL" clId="{D70A53C9-6DC0-FF43-A37E-7C6BC672E183}" dt="2021-01-19T14:39:23.148" v="1863" actId="1076"/>
          <ac:picMkLst>
            <pc:docMk/>
            <pc:sldMk cId="1094785523" sldId="460"/>
            <ac:picMk id="9" creationId="{06DCB847-9F1D-5341-9DFE-78012BEBC042}"/>
          </ac:picMkLst>
        </pc:picChg>
      </pc:sldChg>
      <pc:sldChg chg="add">
        <pc:chgData name="Khattab, Sherif" userId="c83b1e15-36f3-4f46-aceb-05aac24c545e" providerId="ADAL" clId="{D70A53C9-6DC0-FF43-A37E-7C6BC672E183}" dt="2021-01-19T14:48:16.468" v="1955"/>
        <pc:sldMkLst>
          <pc:docMk/>
          <pc:sldMk cId="2515067248" sldId="460"/>
        </pc:sldMkLst>
      </pc:sldChg>
      <pc:sldChg chg="modSp add del mod">
        <pc:chgData name="Khattab, Sherif" userId="c83b1e15-36f3-4f46-aceb-05aac24c545e" providerId="ADAL" clId="{D70A53C9-6DC0-FF43-A37E-7C6BC672E183}" dt="2021-01-19T15:10:45.404" v="2276" actId="2696"/>
        <pc:sldMkLst>
          <pc:docMk/>
          <pc:sldMk cId="1366330150" sldId="461"/>
        </pc:sldMkLst>
        <pc:spChg chg="mod">
          <ac:chgData name="Khattab, Sherif" userId="c83b1e15-36f3-4f46-aceb-05aac24c545e" providerId="ADAL" clId="{D70A53C9-6DC0-FF43-A37E-7C6BC672E183}" dt="2021-01-19T14:49:03.728" v="1993" actId="20577"/>
          <ac:spMkLst>
            <pc:docMk/>
            <pc:sldMk cId="1366330150" sldId="461"/>
            <ac:spMk id="2" creationId="{27248002-AA61-314D-BC80-2BD8F2A30A22}"/>
          </ac:spMkLst>
        </pc:spChg>
        <pc:picChg chg="mod">
          <ac:chgData name="Khattab, Sherif" userId="c83b1e15-36f3-4f46-aceb-05aac24c545e" providerId="ADAL" clId="{D70A53C9-6DC0-FF43-A37E-7C6BC672E183}" dt="2021-01-19T14:49:05.098" v="1994" actId="1076"/>
          <ac:picMkLst>
            <pc:docMk/>
            <pc:sldMk cId="1366330150" sldId="461"/>
            <ac:picMk id="7" creationId="{52E407F9-BC2C-084F-B1A6-DD87BC014E0B}"/>
          </ac:picMkLst>
        </pc:picChg>
      </pc:sldChg>
      <pc:sldChg chg="addSp delSp modSp new del mod">
        <pc:chgData name="Khattab, Sherif" userId="c83b1e15-36f3-4f46-aceb-05aac24c545e" providerId="ADAL" clId="{D70A53C9-6DC0-FF43-A37E-7C6BC672E183}" dt="2021-01-19T14:48:10.333" v="1954" actId="2696"/>
        <pc:sldMkLst>
          <pc:docMk/>
          <pc:sldMk cId="3180138479" sldId="461"/>
        </pc:sldMkLst>
        <pc:spChg chg="add del mod">
          <ac:chgData name="Khattab, Sherif" userId="c83b1e15-36f3-4f46-aceb-05aac24c545e" providerId="ADAL" clId="{D70A53C9-6DC0-FF43-A37E-7C6BC672E183}" dt="2021-01-19T14:45:13.214" v="1917"/>
          <ac:spMkLst>
            <pc:docMk/>
            <pc:sldMk cId="3180138479" sldId="461"/>
            <ac:spMk id="6" creationId="{20CB569C-A346-6D46-96B0-CED4EE2ABB47}"/>
          </ac:spMkLst>
        </pc:spChg>
        <pc:picChg chg="add mod">
          <ac:chgData name="Khattab, Sherif" userId="c83b1e15-36f3-4f46-aceb-05aac24c545e" providerId="ADAL" clId="{D70A53C9-6DC0-FF43-A37E-7C6BC672E183}" dt="2021-01-19T14:45:28.840" v="1919" actId="1076"/>
          <ac:picMkLst>
            <pc:docMk/>
            <pc:sldMk cId="3180138479" sldId="461"/>
            <ac:picMk id="7" creationId="{52E407F9-BC2C-084F-B1A6-DD87BC014E0B}"/>
          </ac:picMkLst>
        </pc:picChg>
      </pc:sldChg>
      <pc:sldChg chg="addSp modSp new mod">
        <pc:chgData name="Khattab, Sherif" userId="c83b1e15-36f3-4f46-aceb-05aac24c545e" providerId="ADAL" clId="{D70A53C9-6DC0-FF43-A37E-7C6BC672E183}" dt="2021-01-19T15:18:16.244" v="2426" actId="1076"/>
        <pc:sldMkLst>
          <pc:docMk/>
          <pc:sldMk cId="2811864266" sldId="462"/>
        </pc:sldMkLst>
        <pc:spChg chg="mod">
          <ac:chgData name="Khattab, Sherif" userId="c83b1e15-36f3-4f46-aceb-05aac24c545e" providerId="ADAL" clId="{D70A53C9-6DC0-FF43-A37E-7C6BC672E183}" dt="2021-01-19T14:50:14.778" v="2030" actId="20577"/>
          <ac:spMkLst>
            <pc:docMk/>
            <pc:sldMk cId="2811864266" sldId="462"/>
            <ac:spMk id="2" creationId="{6B15285A-0704-6049-ABB1-5D5553B3A5F7}"/>
          </ac:spMkLst>
        </pc:spChg>
        <pc:picChg chg="add mod">
          <ac:chgData name="Khattab, Sherif" userId="c83b1e15-36f3-4f46-aceb-05aac24c545e" providerId="ADAL" clId="{D70A53C9-6DC0-FF43-A37E-7C6BC672E183}" dt="2021-01-19T15:18:16.244" v="2426" actId="1076"/>
          <ac:picMkLst>
            <pc:docMk/>
            <pc:sldMk cId="2811864266" sldId="462"/>
            <ac:picMk id="6" creationId="{B2180710-67BE-1D46-A772-C0D082375D2A}"/>
          </ac:picMkLst>
        </pc:picChg>
      </pc:sldChg>
      <pc:sldChg chg="modSp new mod">
        <pc:chgData name="Khattab, Sherif" userId="c83b1e15-36f3-4f46-aceb-05aac24c545e" providerId="ADAL" clId="{D70A53C9-6DC0-FF43-A37E-7C6BC672E183}" dt="2021-01-19T15:17:46.163" v="2422" actId="20577"/>
        <pc:sldMkLst>
          <pc:docMk/>
          <pc:sldMk cId="2284980282" sldId="463"/>
        </pc:sldMkLst>
        <pc:spChg chg="mod">
          <ac:chgData name="Khattab, Sherif" userId="c83b1e15-36f3-4f46-aceb-05aac24c545e" providerId="ADAL" clId="{D70A53C9-6DC0-FF43-A37E-7C6BC672E183}" dt="2021-01-19T14:55:14.465" v="2054" actId="20577"/>
          <ac:spMkLst>
            <pc:docMk/>
            <pc:sldMk cId="2284980282" sldId="463"/>
            <ac:spMk id="2" creationId="{B8E691D9-52D6-9043-860D-FB586CB3BC43}"/>
          </ac:spMkLst>
        </pc:spChg>
        <pc:spChg chg="mod">
          <ac:chgData name="Khattab, Sherif" userId="c83b1e15-36f3-4f46-aceb-05aac24c545e" providerId="ADAL" clId="{D70A53C9-6DC0-FF43-A37E-7C6BC672E183}" dt="2021-01-19T15:17:46.163" v="2422" actId="20577"/>
          <ac:spMkLst>
            <pc:docMk/>
            <pc:sldMk cId="2284980282" sldId="463"/>
            <ac:spMk id="3" creationId="{8B54887C-19BE-E246-BBEF-52CD55B5183F}"/>
          </ac:spMkLst>
        </pc:spChg>
      </pc:sldChg>
      <pc:sldChg chg="addSp delSp modSp add mod addAnim delAnim modAnim">
        <pc:chgData name="Khattab, Sherif" userId="c83b1e15-36f3-4f46-aceb-05aac24c545e" providerId="ADAL" clId="{D70A53C9-6DC0-FF43-A37E-7C6BC672E183}" dt="2021-01-19T15:17:02.406" v="2385" actId="1076"/>
        <pc:sldMkLst>
          <pc:docMk/>
          <pc:sldMk cId="1573008784" sldId="464"/>
        </pc:sldMkLst>
        <pc:spChg chg="mod">
          <ac:chgData name="Khattab, Sherif" userId="c83b1e15-36f3-4f46-aceb-05aac24c545e" providerId="ADAL" clId="{D70A53C9-6DC0-FF43-A37E-7C6BC672E183}" dt="2021-01-19T15:00:27.856" v="2214" actId="20577"/>
          <ac:spMkLst>
            <pc:docMk/>
            <pc:sldMk cId="1573008784" sldId="464"/>
            <ac:spMk id="2" creationId="{27248002-AA61-314D-BC80-2BD8F2A30A22}"/>
          </ac:spMkLst>
        </pc:spChg>
        <pc:spChg chg="add mod">
          <ac:chgData name="Khattab, Sherif" userId="c83b1e15-36f3-4f46-aceb-05aac24c545e" providerId="ADAL" clId="{D70A53C9-6DC0-FF43-A37E-7C6BC672E183}" dt="2021-01-19T15:11:44.980" v="2305" actId="1076"/>
          <ac:spMkLst>
            <pc:docMk/>
            <pc:sldMk cId="1573008784" sldId="464"/>
            <ac:spMk id="6" creationId="{C4083FDE-DD25-D141-9AD0-82E710A65781}"/>
          </ac:spMkLst>
        </pc:spChg>
        <pc:spChg chg="add mod">
          <ac:chgData name="Khattab, Sherif" userId="c83b1e15-36f3-4f46-aceb-05aac24c545e" providerId="ADAL" clId="{D70A53C9-6DC0-FF43-A37E-7C6BC672E183}" dt="2021-01-19T15:12:02.468" v="2313" actId="20577"/>
          <ac:spMkLst>
            <pc:docMk/>
            <pc:sldMk cId="1573008784" sldId="464"/>
            <ac:spMk id="8" creationId="{078D12D8-0110-D043-995C-A746417E446B}"/>
          </ac:spMkLst>
        </pc:spChg>
        <pc:spChg chg="add mod">
          <ac:chgData name="Khattab, Sherif" userId="c83b1e15-36f3-4f46-aceb-05aac24c545e" providerId="ADAL" clId="{D70A53C9-6DC0-FF43-A37E-7C6BC672E183}" dt="2021-01-19T15:13:00.996" v="2336" actId="20577"/>
          <ac:spMkLst>
            <pc:docMk/>
            <pc:sldMk cId="1573008784" sldId="464"/>
            <ac:spMk id="9" creationId="{058FD9C4-E665-2049-BB17-7EE6B5DD44BF}"/>
          </ac:spMkLst>
        </pc:spChg>
        <pc:spChg chg="add mod">
          <ac:chgData name="Khattab, Sherif" userId="c83b1e15-36f3-4f46-aceb-05aac24c545e" providerId="ADAL" clId="{D70A53C9-6DC0-FF43-A37E-7C6BC672E183}" dt="2021-01-19T15:12:25.419" v="2330" actId="20577"/>
          <ac:spMkLst>
            <pc:docMk/>
            <pc:sldMk cId="1573008784" sldId="464"/>
            <ac:spMk id="10" creationId="{6F905CB4-67C9-8D44-8467-34DF4B8405D8}"/>
          </ac:spMkLst>
        </pc:spChg>
        <pc:spChg chg="add mod">
          <ac:chgData name="Khattab, Sherif" userId="c83b1e15-36f3-4f46-aceb-05aac24c545e" providerId="ADAL" clId="{D70A53C9-6DC0-FF43-A37E-7C6BC672E183}" dt="2021-01-19T15:12:04.949" v="2315" actId="20577"/>
          <ac:spMkLst>
            <pc:docMk/>
            <pc:sldMk cId="1573008784" sldId="464"/>
            <ac:spMk id="11" creationId="{F8F19235-6571-D14B-947D-10277A76D370}"/>
          </ac:spMkLst>
        </pc:spChg>
        <pc:spChg chg="add mod">
          <ac:chgData name="Khattab, Sherif" userId="c83b1e15-36f3-4f46-aceb-05aac24c545e" providerId="ADAL" clId="{D70A53C9-6DC0-FF43-A37E-7C6BC672E183}" dt="2021-01-19T15:14:26.101" v="2357" actId="14100"/>
          <ac:spMkLst>
            <pc:docMk/>
            <pc:sldMk cId="1573008784" sldId="464"/>
            <ac:spMk id="12" creationId="{2E278A93-495C-C445-9743-F34CBE35FBF0}"/>
          </ac:spMkLst>
        </pc:spChg>
        <pc:spChg chg="add mod">
          <ac:chgData name="Khattab, Sherif" userId="c83b1e15-36f3-4f46-aceb-05aac24c545e" providerId="ADAL" clId="{D70A53C9-6DC0-FF43-A37E-7C6BC672E183}" dt="2021-01-19T15:15:53.778" v="2376" actId="20577"/>
          <ac:spMkLst>
            <pc:docMk/>
            <pc:sldMk cId="1573008784" sldId="464"/>
            <ac:spMk id="13" creationId="{95166B5A-37F6-0542-82A1-FE53457C06AC}"/>
          </ac:spMkLst>
        </pc:spChg>
        <pc:spChg chg="add mod">
          <ac:chgData name="Khattab, Sherif" userId="c83b1e15-36f3-4f46-aceb-05aac24c545e" providerId="ADAL" clId="{D70A53C9-6DC0-FF43-A37E-7C6BC672E183}" dt="2021-01-19T15:13:08.064" v="2338" actId="20577"/>
          <ac:spMkLst>
            <pc:docMk/>
            <pc:sldMk cId="1573008784" sldId="464"/>
            <ac:spMk id="14" creationId="{B89FCA1A-53BB-214E-A7DA-484A416C1D91}"/>
          </ac:spMkLst>
        </pc:spChg>
        <pc:spChg chg="add del mod">
          <ac:chgData name="Khattab, Sherif" userId="c83b1e15-36f3-4f46-aceb-05aac24c545e" providerId="ADAL" clId="{D70A53C9-6DC0-FF43-A37E-7C6BC672E183}" dt="2021-01-19T15:16:00.512" v="2379" actId="20577"/>
          <ac:spMkLst>
            <pc:docMk/>
            <pc:sldMk cId="1573008784" sldId="464"/>
            <ac:spMk id="15" creationId="{EE6D9053-B5E7-014D-9124-650BFB8E2C4D}"/>
          </ac:spMkLst>
        </pc:spChg>
        <pc:spChg chg="add mod">
          <ac:chgData name="Khattab, Sherif" userId="c83b1e15-36f3-4f46-aceb-05aac24c545e" providerId="ADAL" clId="{D70A53C9-6DC0-FF43-A37E-7C6BC672E183}" dt="2021-01-19T15:11:58.765" v="2311" actId="20577"/>
          <ac:spMkLst>
            <pc:docMk/>
            <pc:sldMk cId="1573008784" sldId="464"/>
            <ac:spMk id="16" creationId="{BB74DAA1-D1D3-094D-A6D4-6C0F65C80B13}"/>
          </ac:spMkLst>
        </pc:spChg>
        <pc:spChg chg="add mod">
          <ac:chgData name="Khattab, Sherif" userId="c83b1e15-36f3-4f46-aceb-05aac24c545e" providerId="ADAL" clId="{D70A53C9-6DC0-FF43-A37E-7C6BC672E183}" dt="2021-01-19T15:13:43.361" v="2348" actId="20577"/>
          <ac:spMkLst>
            <pc:docMk/>
            <pc:sldMk cId="1573008784" sldId="464"/>
            <ac:spMk id="17" creationId="{2DD93531-5D0E-D84A-80A6-C6103A6E8E92}"/>
          </ac:spMkLst>
        </pc:spChg>
        <pc:spChg chg="add mod">
          <ac:chgData name="Khattab, Sherif" userId="c83b1e15-36f3-4f46-aceb-05aac24c545e" providerId="ADAL" clId="{D70A53C9-6DC0-FF43-A37E-7C6BC672E183}" dt="2021-01-19T15:17:02.406" v="2385" actId="1076"/>
          <ac:spMkLst>
            <pc:docMk/>
            <pc:sldMk cId="1573008784" sldId="464"/>
            <ac:spMk id="18" creationId="{0DD9B7C7-7D31-F947-B9D1-DE7E0A552F26}"/>
          </ac:spMkLst>
        </pc:spChg>
        <pc:picChg chg="mod">
          <ac:chgData name="Khattab, Sherif" userId="c83b1e15-36f3-4f46-aceb-05aac24c545e" providerId="ADAL" clId="{D70A53C9-6DC0-FF43-A37E-7C6BC672E183}" dt="2021-01-19T15:01:02.118" v="2217" actId="14100"/>
          <ac:picMkLst>
            <pc:docMk/>
            <pc:sldMk cId="1573008784" sldId="464"/>
            <ac:picMk id="7" creationId="{52E407F9-BC2C-084F-B1A6-DD87BC014E0B}"/>
          </ac:picMkLst>
        </pc:picChg>
      </pc:sldChg>
      <pc:sldChg chg="modSp add mod ord modAnim">
        <pc:chgData name="Khattab, Sherif" userId="c83b1e15-36f3-4f46-aceb-05aac24c545e" providerId="ADAL" clId="{D70A53C9-6DC0-FF43-A37E-7C6BC672E183}" dt="2021-01-20T03:38:05.347" v="2435" actId="6549"/>
        <pc:sldMkLst>
          <pc:docMk/>
          <pc:sldMk cId="4239479136" sldId="465"/>
        </pc:sldMkLst>
        <pc:spChg chg="mod">
          <ac:chgData name="Khattab, Sherif" userId="c83b1e15-36f3-4f46-aceb-05aac24c545e" providerId="ADAL" clId="{D70A53C9-6DC0-FF43-A37E-7C6BC672E183}" dt="2021-01-19T15:10:57.427" v="2301" actId="20577"/>
          <ac:spMkLst>
            <pc:docMk/>
            <pc:sldMk cId="4239479136" sldId="465"/>
            <ac:spMk id="2" creationId="{27248002-AA61-314D-BC80-2BD8F2A30A22}"/>
          </ac:spMkLst>
        </pc:spChg>
        <pc:spChg chg="mod">
          <ac:chgData name="Khattab, Sherif" userId="c83b1e15-36f3-4f46-aceb-05aac24c545e" providerId="ADAL" clId="{D70A53C9-6DC0-FF43-A37E-7C6BC672E183}" dt="2021-01-20T03:37:25.403" v="2429" actId="20577"/>
          <ac:spMkLst>
            <pc:docMk/>
            <pc:sldMk cId="4239479136" sldId="465"/>
            <ac:spMk id="9" creationId="{058FD9C4-E665-2049-BB17-7EE6B5DD44BF}"/>
          </ac:spMkLst>
        </pc:spChg>
        <pc:spChg chg="mod">
          <ac:chgData name="Khattab, Sherif" userId="c83b1e15-36f3-4f46-aceb-05aac24c545e" providerId="ADAL" clId="{D70A53C9-6DC0-FF43-A37E-7C6BC672E183}" dt="2021-01-20T03:38:05.347" v="2435" actId="6549"/>
          <ac:spMkLst>
            <pc:docMk/>
            <pc:sldMk cId="4239479136" sldId="465"/>
            <ac:spMk id="14" creationId="{B89FCA1A-53BB-214E-A7DA-484A416C1D91}"/>
          </ac:spMkLst>
        </pc:spChg>
      </pc:sldChg>
      <pc:sldChg chg="add del">
        <pc:chgData name="Khattab, Sherif" userId="c83b1e15-36f3-4f46-aceb-05aac24c545e" providerId="ADAL" clId="{D70A53C9-6DC0-FF43-A37E-7C6BC672E183}" dt="2021-01-19T15:11:48.397" v="2307"/>
        <pc:sldMkLst>
          <pc:docMk/>
          <pc:sldMk cId="3458583484" sldId="466"/>
        </pc:sldMkLst>
      </pc:sldChg>
    </pc:docChg>
  </pc:docChgLst>
  <pc:docChgLst>
    <pc:chgData name="Khattab, Sherif" userId="c83b1e15-36f3-4f46-aceb-05aac24c545e" providerId="ADAL" clId="{58D1504A-E9C3-0F4C-AFA7-495D94702705}"/>
    <pc:docChg chg="undo custSel addSld delSld modSld">
      <pc:chgData name="Khattab, Sherif" userId="c83b1e15-36f3-4f46-aceb-05aac24c545e" providerId="ADAL" clId="{58D1504A-E9C3-0F4C-AFA7-495D94702705}" dt="2021-05-19T02:55:17.511" v="374" actId="20577"/>
      <pc:docMkLst>
        <pc:docMk/>
      </pc:docMkLst>
      <pc:sldChg chg="modSp add del mod">
        <pc:chgData name="Khattab, Sherif" userId="c83b1e15-36f3-4f46-aceb-05aac24c545e" providerId="ADAL" clId="{58D1504A-E9C3-0F4C-AFA7-495D94702705}" dt="2021-05-19T02:51:44.331" v="369" actId="2696"/>
        <pc:sldMkLst>
          <pc:docMk/>
          <pc:sldMk cId="1004035158" sldId="259"/>
        </pc:sldMkLst>
        <pc:spChg chg="mod">
          <ac:chgData name="Khattab, Sherif" userId="c83b1e15-36f3-4f46-aceb-05aac24c545e" providerId="ADAL" clId="{58D1504A-E9C3-0F4C-AFA7-495D94702705}" dt="2021-05-18T15:42:50.421" v="2" actId="27636"/>
          <ac:spMkLst>
            <pc:docMk/>
            <pc:sldMk cId="1004035158" sldId="259"/>
            <ac:spMk id="6147" creationId="{00000000-0000-0000-0000-000000000000}"/>
          </ac:spMkLst>
        </pc:spChg>
      </pc:sldChg>
      <pc:sldChg chg="add del">
        <pc:chgData name="Khattab, Sherif" userId="c83b1e15-36f3-4f46-aceb-05aac24c545e" providerId="ADAL" clId="{58D1504A-E9C3-0F4C-AFA7-495D94702705}" dt="2021-05-19T02:51:44.331" v="369" actId="2696"/>
        <pc:sldMkLst>
          <pc:docMk/>
          <pc:sldMk cId="1444142485" sldId="261"/>
        </pc:sldMkLst>
      </pc:sldChg>
      <pc:sldChg chg="add del">
        <pc:chgData name="Khattab, Sherif" userId="c83b1e15-36f3-4f46-aceb-05aac24c545e" providerId="ADAL" clId="{58D1504A-E9C3-0F4C-AFA7-495D94702705}" dt="2021-05-19T02:51:44.331" v="369" actId="2696"/>
        <pc:sldMkLst>
          <pc:docMk/>
          <pc:sldMk cId="516417489" sldId="262"/>
        </pc:sldMkLst>
      </pc:sldChg>
      <pc:sldChg chg="add del">
        <pc:chgData name="Khattab, Sherif" userId="c83b1e15-36f3-4f46-aceb-05aac24c545e" providerId="ADAL" clId="{58D1504A-E9C3-0F4C-AFA7-495D94702705}" dt="2021-05-19T02:51:44.331" v="369" actId="2696"/>
        <pc:sldMkLst>
          <pc:docMk/>
          <pc:sldMk cId="561583903" sldId="263"/>
        </pc:sldMkLst>
      </pc:sldChg>
      <pc:sldChg chg="add del">
        <pc:chgData name="Khattab, Sherif" userId="c83b1e15-36f3-4f46-aceb-05aac24c545e" providerId="ADAL" clId="{58D1504A-E9C3-0F4C-AFA7-495D94702705}" dt="2021-05-19T02:51:44.331" v="369" actId="2696"/>
        <pc:sldMkLst>
          <pc:docMk/>
          <pc:sldMk cId="982315759" sldId="264"/>
        </pc:sldMkLst>
      </pc:sldChg>
      <pc:sldChg chg="add del">
        <pc:chgData name="Khattab, Sherif" userId="c83b1e15-36f3-4f46-aceb-05aac24c545e" providerId="ADAL" clId="{58D1504A-E9C3-0F4C-AFA7-495D94702705}" dt="2021-05-19T02:51:44.331" v="369" actId="2696"/>
        <pc:sldMkLst>
          <pc:docMk/>
          <pc:sldMk cId="423130617" sldId="265"/>
        </pc:sldMkLst>
      </pc:sldChg>
      <pc:sldChg chg="add del">
        <pc:chgData name="Khattab, Sherif" userId="c83b1e15-36f3-4f46-aceb-05aac24c545e" providerId="ADAL" clId="{58D1504A-E9C3-0F4C-AFA7-495D94702705}" dt="2021-05-19T02:51:44.331" v="369" actId="2696"/>
        <pc:sldMkLst>
          <pc:docMk/>
          <pc:sldMk cId="661211275" sldId="267"/>
        </pc:sldMkLst>
      </pc:sldChg>
      <pc:sldChg chg="add del">
        <pc:chgData name="Khattab, Sherif" userId="c83b1e15-36f3-4f46-aceb-05aac24c545e" providerId="ADAL" clId="{58D1504A-E9C3-0F4C-AFA7-495D94702705}" dt="2021-05-19T02:51:44.331" v="369" actId="2696"/>
        <pc:sldMkLst>
          <pc:docMk/>
          <pc:sldMk cId="55302999" sldId="274"/>
        </pc:sldMkLst>
      </pc:sldChg>
      <pc:sldChg chg="modSp mod">
        <pc:chgData name="Khattab, Sherif" userId="c83b1e15-36f3-4f46-aceb-05aac24c545e" providerId="ADAL" clId="{58D1504A-E9C3-0F4C-AFA7-495D94702705}" dt="2021-05-18T15:45:48.405" v="109" actId="20577"/>
        <pc:sldMkLst>
          <pc:docMk/>
          <pc:sldMk cId="0" sldId="286"/>
        </pc:sldMkLst>
        <pc:spChg chg="mod">
          <ac:chgData name="Khattab, Sherif" userId="c83b1e15-36f3-4f46-aceb-05aac24c545e" providerId="ADAL" clId="{58D1504A-E9C3-0F4C-AFA7-495D94702705}" dt="2021-05-18T15:45:48.405" v="109" actId="20577"/>
          <ac:spMkLst>
            <pc:docMk/>
            <pc:sldMk cId="0" sldId="286"/>
            <ac:spMk id="5123" creationId="{00000000-0000-0000-0000-000000000000}"/>
          </ac:spMkLst>
        </pc:spChg>
      </pc:sldChg>
      <pc:sldChg chg="add del">
        <pc:chgData name="Khattab, Sherif" userId="c83b1e15-36f3-4f46-aceb-05aac24c545e" providerId="ADAL" clId="{58D1504A-E9C3-0F4C-AFA7-495D94702705}" dt="2021-05-19T02:51:44.331" v="369" actId="2696"/>
        <pc:sldMkLst>
          <pc:docMk/>
          <pc:sldMk cId="2708605230" sldId="428"/>
        </pc:sldMkLst>
      </pc:sldChg>
      <pc:sldChg chg="add del">
        <pc:chgData name="Khattab, Sherif" userId="c83b1e15-36f3-4f46-aceb-05aac24c545e" providerId="ADAL" clId="{58D1504A-E9C3-0F4C-AFA7-495D94702705}" dt="2021-05-19T02:51:44.331" v="369" actId="2696"/>
        <pc:sldMkLst>
          <pc:docMk/>
          <pc:sldMk cId="2329144619" sldId="445"/>
        </pc:sldMkLst>
      </pc:sldChg>
      <pc:sldChg chg="add del">
        <pc:chgData name="Khattab, Sherif" userId="c83b1e15-36f3-4f46-aceb-05aac24c545e" providerId="ADAL" clId="{58D1504A-E9C3-0F4C-AFA7-495D94702705}" dt="2021-05-19T02:51:44.331" v="369" actId="2696"/>
        <pc:sldMkLst>
          <pc:docMk/>
          <pc:sldMk cId="1783368962" sldId="448"/>
        </pc:sldMkLst>
      </pc:sldChg>
      <pc:sldChg chg="add del">
        <pc:chgData name="Khattab, Sherif" userId="c83b1e15-36f3-4f46-aceb-05aac24c545e" providerId="ADAL" clId="{58D1504A-E9C3-0F4C-AFA7-495D94702705}" dt="2021-05-19T02:51:44.331" v="369" actId="2696"/>
        <pc:sldMkLst>
          <pc:docMk/>
          <pc:sldMk cId="2276002102" sldId="451"/>
        </pc:sldMkLst>
      </pc:sldChg>
      <pc:sldChg chg="modSp mod">
        <pc:chgData name="Khattab, Sherif" userId="c83b1e15-36f3-4f46-aceb-05aac24c545e" providerId="ADAL" clId="{58D1504A-E9C3-0F4C-AFA7-495D94702705}" dt="2021-05-18T15:43:31.634" v="2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58D1504A-E9C3-0F4C-AFA7-495D94702705}" dt="2021-05-18T15:43:31.634" v="2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mod">
        <pc:chgData name="Khattab, Sherif" userId="c83b1e15-36f3-4f46-aceb-05aac24c545e" providerId="ADAL" clId="{58D1504A-E9C3-0F4C-AFA7-495D94702705}" dt="2021-05-18T15:44:31.133" v="46" actId="33524"/>
        <pc:sldMkLst>
          <pc:docMk/>
          <pc:sldMk cId="3245040657" sldId="455"/>
        </pc:sldMkLst>
        <pc:spChg chg="mod">
          <ac:chgData name="Khattab, Sherif" userId="c83b1e15-36f3-4f46-aceb-05aac24c545e" providerId="ADAL" clId="{58D1504A-E9C3-0F4C-AFA7-495D94702705}" dt="2021-05-18T15:44:31.133" v="46" actId="33524"/>
          <ac:spMkLst>
            <pc:docMk/>
            <pc:sldMk cId="3245040657" sldId="455"/>
            <ac:spMk id="4099" creationId="{00000000-0000-0000-0000-000000000000}"/>
          </ac:spMkLst>
        </pc:spChg>
      </pc:sldChg>
      <pc:sldChg chg="modSp mod">
        <pc:chgData name="Khattab, Sherif" userId="c83b1e15-36f3-4f46-aceb-05aac24c545e" providerId="ADAL" clId="{58D1504A-E9C3-0F4C-AFA7-495D94702705}" dt="2021-05-18T15:46:40.211" v="128" actId="20577"/>
        <pc:sldMkLst>
          <pc:docMk/>
          <pc:sldMk cId="699944031" sldId="456"/>
        </pc:sldMkLst>
        <pc:spChg chg="mod">
          <ac:chgData name="Khattab, Sherif" userId="c83b1e15-36f3-4f46-aceb-05aac24c545e" providerId="ADAL" clId="{58D1504A-E9C3-0F4C-AFA7-495D94702705}" dt="2021-05-18T15:46:40.211" v="128" actId="20577"/>
          <ac:spMkLst>
            <pc:docMk/>
            <pc:sldMk cId="699944031" sldId="456"/>
            <ac:spMk id="3" creationId="{153A96EA-95D2-FF4C-AA7E-C120DE2C9897}"/>
          </ac:spMkLst>
        </pc:spChg>
      </pc:sldChg>
      <pc:sldChg chg="modSp mod">
        <pc:chgData name="Khattab, Sherif" userId="c83b1e15-36f3-4f46-aceb-05aac24c545e" providerId="ADAL" clId="{58D1504A-E9C3-0F4C-AFA7-495D94702705}" dt="2021-05-18T15:49:57.360" v="359" actId="20577"/>
        <pc:sldMkLst>
          <pc:docMk/>
          <pc:sldMk cId="3460760340" sldId="458"/>
        </pc:sldMkLst>
        <pc:graphicFrameChg chg="mod modGraphic">
          <ac:chgData name="Khattab, Sherif" userId="c83b1e15-36f3-4f46-aceb-05aac24c545e" providerId="ADAL" clId="{58D1504A-E9C3-0F4C-AFA7-495D94702705}" dt="2021-05-18T15:49:57.360" v="359" actId="20577"/>
          <ac:graphicFrameMkLst>
            <pc:docMk/>
            <pc:sldMk cId="3460760340" sldId="458"/>
            <ac:graphicFrameMk id="8" creationId="{D8517BC4-F13A-6145-9B11-045CACAC2FE3}"/>
          </ac:graphicFrameMkLst>
        </pc:graphicFrameChg>
      </pc:sldChg>
      <pc:sldChg chg="modSp mod">
        <pc:chgData name="Khattab, Sherif" userId="c83b1e15-36f3-4f46-aceb-05aac24c545e" providerId="ADAL" clId="{58D1504A-E9C3-0F4C-AFA7-495D94702705}" dt="2021-05-19T02:55:17.511" v="374" actId="20577"/>
        <pc:sldMkLst>
          <pc:docMk/>
          <pc:sldMk cId="2279367063" sldId="459"/>
        </pc:sldMkLst>
        <pc:spChg chg="mod">
          <ac:chgData name="Khattab, Sherif" userId="c83b1e15-36f3-4f46-aceb-05aac24c545e" providerId="ADAL" clId="{58D1504A-E9C3-0F4C-AFA7-495D94702705}" dt="2021-05-19T02:55:17.511" v="374" actId="20577"/>
          <ac:spMkLst>
            <pc:docMk/>
            <pc:sldMk cId="2279367063" sldId="459"/>
            <ac:spMk id="3" creationId="{44A050E9-E1A3-AC4F-885B-8D153CF75523}"/>
          </ac:spMkLst>
        </pc:spChg>
      </pc:sldChg>
      <pc:sldChg chg="add del">
        <pc:chgData name="Khattab, Sherif" userId="c83b1e15-36f3-4f46-aceb-05aac24c545e" providerId="ADAL" clId="{58D1504A-E9C3-0F4C-AFA7-495D94702705}" dt="2021-05-19T02:51:44.331" v="369" actId="2696"/>
        <pc:sldMkLst>
          <pc:docMk/>
          <pc:sldMk cId="2811864266" sldId="462"/>
        </pc:sldMkLst>
      </pc:sldChg>
      <pc:sldChg chg="add del">
        <pc:chgData name="Khattab, Sherif" userId="c83b1e15-36f3-4f46-aceb-05aac24c545e" providerId="ADAL" clId="{58D1504A-E9C3-0F4C-AFA7-495D94702705}" dt="2021-05-19T02:48:15.831" v="368" actId="2696"/>
        <pc:sldMkLst>
          <pc:docMk/>
          <pc:sldMk cId="2284980282" sldId="463"/>
        </pc:sldMkLst>
      </pc:sldChg>
      <pc:sldChg chg="modSp mod">
        <pc:chgData name="Khattab, Sherif" userId="c83b1e15-36f3-4f46-aceb-05aac24c545e" providerId="ADAL" clId="{58D1504A-E9C3-0F4C-AFA7-495D94702705}" dt="2021-05-19T02:52:06.439" v="373" actId="1076"/>
        <pc:sldMkLst>
          <pc:docMk/>
          <pc:sldMk cId="1573008784" sldId="464"/>
        </pc:sldMkLst>
        <pc:spChg chg="mod">
          <ac:chgData name="Khattab, Sherif" userId="c83b1e15-36f3-4f46-aceb-05aac24c545e" providerId="ADAL" clId="{58D1504A-E9C3-0F4C-AFA7-495D94702705}" dt="2021-05-19T02:51:59.440" v="371" actId="1076"/>
          <ac:spMkLst>
            <pc:docMk/>
            <pc:sldMk cId="1573008784" sldId="464"/>
            <ac:spMk id="6" creationId="{C4083FDE-DD25-D141-9AD0-82E710A65781}"/>
          </ac:spMkLst>
        </pc:spChg>
        <pc:spChg chg="mod">
          <ac:chgData name="Khattab, Sherif" userId="c83b1e15-36f3-4f46-aceb-05aac24c545e" providerId="ADAL" clId="{58D1504A-E9C3-0F4C-AFA7-495D94702705}" dt="2021-05-19T02:52:06.439" v="373" actId="1076"/>
          <ac:spMkLst>
            <pc:docMk/>
            <pc:sldMk cId="1573008784" sldId="464"/>
            <ac:spMk id="16" creationId="{BB74DAA1-D1D3-094D-A6D4-6C0F65C80B13}"/>
          </ac:spMkLst>
        </pc:spChg>
      </pc:sldChg>
      <pc:sldChg chg="add del">
        <pc:chgData name="Khattab, Sherif" userId="c83b1e15-36f3-4f46-aceb-05aac24c545e" providerId="ADAL" clId="{58D1504A-E9C3-0F4C-AFA7-495D94702705}" dt="2021-05-18T15:42:57.258" v="3" actId="2696"/>
        <pc:sldMkLst>
          <pc:docMk/>
          <pc:sldMk cId="702367729" sldId="496"/>
        </pc:sldMkLst>
      </pc:sldChg>
      <pc:sldChg chg="modSp add del mod">
        <pc:chgData name="Khattab, Sherif" userId="c83b1e15-36f3-4f46-aceb-05aac24c545e" providerId="ADAL" clId="{58D1504A-E9C3-0F4C-AFA7-495D94702705}" dt="2021-05-19T02:51:44.331" v="369" actId="2696"/>
        <pc:sldMkLst>
          <pc:docMk/>
          <pc:sldMk cId="3060777694" sldId="497"/>
        </pc:sldMkLst>
        <pc:spChg chg="mod">
          <ac:chgData name="Khattab, Sherif" userId="c83b1e15-36f3-4f46-aceb-05aac24c545e" providerId="ADAL" clId="{58D1504A-E9C3-0F4C-AFA7-495D94702705}" dt="2021-05-18T15:43:03.601" v="16" actId="20577"/>
          <ac:spMkLst>
            <pc:docMk/>
            <pc:sldMk cId="3060777694" sldId="497"/>
            <ac:spMk id="2" creationId="{741EEA9E-5858-4409-A959-87D88423DD63}"/>
          </ac:spMkLst>
        </pc:spChg>
      </pc:sldChg>
      <pc:sldChg chg="modSp add del mod">
        <pc:chgData name="Khattab, Sherif" userId="c83b1e15-36f3-4f46-aceb-05aac24c545e" providerId="ADAL" clId="{58D1504A-E9C3-0F4C-AFA7-495D94702705}" dt="2021-05-19T02:51:44.331" v="369" actId="2696"/>
        <pc:sldMkLst>
          <pc:docMk/>
          <pc:sldMk cId="4242221972" sldId="498"/>
        </pc:sldMkLst>
        <pc:spChg chg="mod">
          <ac:chgData name="Khattab, Sherif" userId="c83b1e15-36f3-4f46-aceb-05aac24c545e" providerId="ADAL" clId="{58D1504A-E9C3-0F4C-AFA7-495D94702705}" dt="2021-05-18T15:51:30.222" v="365" actId="27636"/>
          <ac:spMkLst>
            <pc:docMk/>
            <pc:sldMk cId="4242221972" sldId="498"/>
            <ac:spMk id="3" creationId="{E1064C43-9078-4C76-A016-C8AE45AE9774}"/>
          </ac:spMkLst>
        </pc:spChg>
      </pc:sldChg>
      <pc:sldChg chg="add del">
        <pc:chgData name="Khattab, Sherif" userId="c83b1e15-36f3-4f46-aceb-05aac24c545e" providerId="ADAL" clId="{58D1504A-E9C3-0F4C-AFA7-495D94702705}" dt="2021-05-19T02:51:44.331" v="369" actId="2696"/>
        <pc:sldMkLst>
          <pc:docMk/>
          <pc:sldMk cId="1256342455" sldId="499"/>
        </pc:sldMkLst>
      </pc:sldChg>
      <pc:sldChg chg="add del">
        <pc:chgData name="Khattab, Sherif" userId="c83b1e15-36f3-4f46-aceb-05aac24c545e" providerId="ADAL" clId="{58D1504A-E9C3-0F4C-AFA7-495D94702705}" dt="2021-05-19T02:51:44.331" v="369" actId="2696"/>
        <pc:sldMkLst>
          <pc:docMk/>
          <pc:sldMk cId="16015564" sldId="500"/>
        </pc:sldMkLst>
      </pc:sldChg>
    </pc:docChg>
  </pc:docChgLst>
  <pc:docChgLst>
    <pc:chgData name="Khattab, Sherif" userId="c83b1e15-36f3-4f46-aceb-05aac24c545e" providerId="ADAL" clId="{309EE839-A63E-434D-AA3E-6EC04FD75C2F}"/>
    <pc:docChg chg="custSel modSld">
      <pc:chgData name="Khattab, Sherif" userId="c83b1e15-36f3-4f46-aceb-05aac24c545e" providerId="ADAL" clId="{309EE839-A63E-434D-AA3E-6EC04FD75C2F}" dt="2020-08-19T16:40:48.030" v="115" actId="20577"/>
      <pc:docMkLst>
        <pc:docMk/>
      </pc:docMkLst>
      <pc:sldChg chg="modSp mod">
        <pc:chgData name="Khattab, Sherif" userId="c83b1e15-36f3-4f46-aceb-05aac24c545e" providerId="ADAL" clId="{309EE839-A63E-434D-AA3E-6EC04FD75C2F}" dt="2020-08-19T16:40:48.030" v="115" actId="20577"/>
        <pc:sldMkLst>
          <pc:docMk/>
          <pc:sldMk cId="0" sldId="286"/>
        </pc:sldMkLst>
        <pc:spChg chg="mod">
          <ac:chgData name="Khattab, Sherif" userId="c83b1e15-36f3-4f46-aceb-05aac24c545e" providerId="ADAL" clId="{309EE839-A63E-434D-AA3E-6EC04FD75C2F}" dt="2020-08-19T16:40:48.030" v="115" actId="20577"/>
          <ac:spMkLst>
            <pc:docMk/>
            <pc:sldMk cId="0" sldId="286"/>
            <ac:spMk id="5123" creationId="{00000000-0000-0000-0000-000000000000}"/>
          </ac:spMkLst>
        </pc:spChg>
      </pc:sldChg>
      <pc:sldChg chg="modSp mod">
        <pc:chgData name="Khattab, Sherif" userId="c83b1e15-36f3-4f46-aceb-05aac24c545e" providerId="ADAL" clId="{309EE839-A63E-434D-AA3E-6EC04FD75C2F}" dt="2020-08-19T16:39:15.928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309EE839-A63E-434D-AA3E-6EC04FD75C2F}" dt="2020-08-19T16:39:15.928" v="3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mod">
        <pc:chgData name="Khattab, Sherif" userId="c83b1e15-36f3-4f46-aceb-05aac24c545e" providerId="ADAL" clId="{309EE839-A63E-434D-AA3E-6EC04FD75C2F}" dt="2020-08-19T16:39:47.749" v="42" actId="20577"/>
        <pc:sldMkLst>
          <pc:docMk/>
          <pc:sldMk cId="3245040657" sldId="455"/>
        </pc:sldMkLst>
        <pc:spChg chg="mod">
          <ac:chgData name="Khattab, Sherif" userId="c83b1e15-36f3-4f46-aceb-05aac24c545e" providerId="ADAL" clId="{309EE839-A63E-434D-AA3E-6EC04FD75C2F}" dt="2020-08-19T16:39:47.749" v="42" actId="20577"/>
          <ac:spMkLst>
            <pc:docMk/>
            <pc:sldMk cId="3245040657" sldId="455"/>
            <ac:spMk id="409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175834A7-80A0-4543-A6D4-AEB0D4E82A80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3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253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256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472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938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939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882ED1D-1A59-49BC-8BC4-785D607B843F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489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FD9AF1-8C2A-49AA-96C7-5ACC379042C0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32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6DFFB9A-377B-4D7C-BFA9-36F44B2B2256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343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2855164-7987-4400-9A53-59CDF9BB0292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2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71645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25671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40480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3753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1390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59298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9219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90555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6730694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22969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14F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2019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15007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742655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014930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049266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9524448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9117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146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376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041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619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82847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87621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112806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641748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 dirty="0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693" r:id="rId24"/>
    <p:sldLayoutId id="2147483725" r:id="rId25"/>
    <p:sldLayoutId id="2147483726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Summer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dirty="0">
                <a:solidFill>
                  <a:schemeClr val="tx1"/>
                </a:solidFill>
              </a:rPr>
              <a:t>(Some slides are from </a:t>
            </a:r>
            <a:r>
              <a:rPr lang="en-US" altLang="en-US" b="1" dirty="0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dirty="0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 dirty="0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program</a:t>
            </a:r>
            <a:r>
              <a:rPr lang="en-US" dirty="0"/>
              <a:t> that acts as an </a:t>
            </a:r>
            <a:r>
              <a:rPr lang="en-US" dirty="0">
                <a:solidFill>
                  <a:srgbClr val="FF0000"/>
                </a:solidFill>
              </a:rPr>
              <a:t>intermediary</a:t>
            </a:r>
            <a:r>
              <a:rPr lang="en-US" dirty="0"/>
              <a:t> between a user of a computer and the computer hardware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900278"/>
            <a:ext cx="6775450" cy="5397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48A95F-131D-164A-A8E6-76886C6ADD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52070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an OS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Manages</a:t>
            </a:r>
            <a:r>
              <a:rPr lang="en-US" dirty="0"/>
              <a:t> (controls and arbitrates) resources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Processors, Memory, Input/output devices, Communication devices, Storage, Software applications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Conflicting</a:t>
            </a:r>
            <a:r>
              <a:rPr lang="en-US" dirty="0"/>
              <a:t> goals: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Performance </a:t>
            </a:r>
            <a:r>
              <a:rPr lang="en-US" i="1" dirty="0"/>
              <a:t>vs.</a:t>
            </a:r>
            <a:r>
              <a:rPr lang="en-US" dirty="0"/>
              <a:t> utilization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Provides </a:t>
            </a:r>
            <a:r>
              <a:rPr lang="en-US" altLang="en-US" dirty="0">
                <a:solidFill>
                  <a:srgbClr val="FF0000"/>
                </a:solidFill>
              </a:rPr>
              <a:t>abstractions</a:t>
            </a:r>
            <a:r>
              <a:rPr lang="en-US" altLang="en-US" dirty="0"/>
              <a:t> to application programs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Ease of use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Virtualization</a:t>
            </a:r>
            <a:endParaRPr lang="ar-SA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Protects</a:t>
            </a:r>
            <a:r>
              <a:rPr lang="en-US" dirty="0"/>
              <a:t> resources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DBE3F-B5B9-3749-834C-3A2B647D2E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29095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View of Operating System Services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9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" y="1596341"/>
            <a:ext cx="9975333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CCE18-C77F-3945-A25E-0AE31B340F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774327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9FD81-328B-7343-AE1E-975224EA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an OS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B6A90-8B57-4046-9DE7-9EAD58402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main enabling mechanisms: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Interrupts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Dual-mode operation of the CPU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Kernel mode and user mode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0FC6B-2C67-544A-B17E-BA48F9699E3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70010-69F4-2543-B433-3C4DF00A8A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34056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Interrupt transfers control to the </a:t>
            </a:r>
            <a:r>
              <a:rPr lang="en-US" altLang="en-US" dirty="0">
                <a:solidFill>
                  <a:srgbClr val="FF0000"/>
                </a:solidFill>
              </a:rPr>
              <a:t>interrupt service routine</a:t>
            </a:r>
            <a:r>
              <a:rPr lang="en-US" altLang="en-US" dirty="0"/>
              <a:t> (ISR)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ISRs are segments of code that determine what </a:t>
            </a:r>
            <a:r>
              <a:rPr lang="en-US" altLang="en-US" dirty="0">
                <a:solidFill>
                  <a:srgbClr val="FF0000"/>
                </a:solidFill>
              </a:rPr>
              <a:t>action</a:t>
            </a:r>
            <a:r>
              <a:rPr lang="en-US" altLang="en-US" dirty="0"/>
              <a:t> should be taken for each type of interrupt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The</a:t>
            </a:r>
            <a:r>
              <a:rPr lang="en-US" altLang="en-US" b="1" dirty="0">
                <a:solidFill>
                  <a:srgbClr val="3366FF"/>
                </a:solidFill>
              </a:rPr>
              <a:t> interrupt</a:t>
            </a:r>
            <a:r>
              <a:rPr lang="en-US" altLang="en-US" i="1" dirty="0"/>
              <a:t> </a:t>
            </a:r>
            <a:r>
              <a:rPr lang="en-US" altLang="en-US" b="1" dirty="0">
                <a:solidFill>
                  <a:srgbClr val="3366FF"/>
                </a:solidFill>
              </a:rPr>
              <a:t>vector</a:t>
            </a:r>
            <a:r>
              <a:rPr lang="en-US" altLang="en-US" dirty="0"/>
              <a:t> contains the addresses of all the service routines</a:t>
            </a:r>
            <a:endParaRPr lang="en-US" altLang="en-US" sz="11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Hardware or software: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Hardware interrupt by one of the devices 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Software interrupt (</a:t>
            </a:r>
            <a:r>
              <a:rPr lang="en-US" altLang="en-US" b="1" dirty="0">
                <a:solidFill>
                  <a:srgbClr val="3366FF"/>
                </a:solidFill>
              </a:rPr>
              <a:t>exception </a:t>
            </a:r>
            <a:r>
              <a:rPr lang="en-US" altLang="en-US" dirty="0"/>
              <a:t>or </a:t>
            </a:r>
            <a:r>
              <a:rPr lang="en-US" altLang="en-US" b="1" dirty="0">
                <a:solidFill>
                  <a:srgbClr val="3366FF"/>
                </a:solidFill>
              </a:rPr>
              <a:t>trap):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Request for operating system service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Software error (e.g., division by zero)</a:t>
            </a:r>
            <a:endParaRPr lang="en-US" altLang="en-US" b="1" dirty="0">
              <a:solidFill>
                <a:srgbClr val="3366FF"/>
              </a:solidFill>
            </a:endParaRP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Other process problems include processes trying to modify each other’s or the operating system’s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1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E3499-0E72-DF45-85DF-8C07F6AA7A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7645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Dual-mode Operation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3366FF"/>
                </a:solidFill>
              </a:rPr>
              <a:t>Dual-mode </a:t>
            </a:r>
            <a:r>
              <a:rPr lang="en-US" altLang="en-US" dirty="0"/>
              <a:t>operation allows OS to protect itself and other system components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3366FF"/>
                </a:solidFill>
              </a:rPr>
              <a:t>User mode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3366FF"/>
                </a:solidFill>
              </a:rPr>
              <a:t>kernel mode 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3366FF"/>
                </a:solidFill>
              </a:rPr>
              <a:t>Mode bit </a:t>
            </a:r>
            <a:r>
              <a:rPr lang="en-US" altLang="en-US" dirty="0"/>
              <a:t>provided by hardware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Provides ability to distinguish when system is running user code or kernel code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Some instructions designated as </a:t>
            </a:r>
            <a:r>
              <a:rPr lang="en-US" altLang="en-US" b="1" dirty="0">
                <a:solidFill>
                  <a:srgbClr val="3366FF"/>
                </a:solidFill>
              </a:rPr>
              <a:t>privileged</a:t>
            </a:r>
            <a:r>
              <a:rPr lang="en-US" altLang="en-US" dirty="0"/>
              <a:t>, only executable in kernel mode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System call changes mode to kernel, return from call resets it to user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Increasingly CPUs support multi-mode operations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3366FF"/>
                </a:solidFill>
              </a:rPr>
              <a:t>virtual machine manager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VMM</a:t>
            </a:r>
            <a:r>
              <a:rPr lang="en-US" altLang="en-US" dirty="0"/>
              <a:t>) mode for guest </a:t>
            </a:r>
            <a:r>
              <a:rPr lang="en-US" altLang="en-US" b="1" dirty="0">
                <a:solidFill>
                  <a:srgbClr val="3366FF"/>
                </a:solidFill>
              </a:rPr>
              <a:t>VMs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1764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1AFA0-D908-9D43-B3DC-5EB32BC6AB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6852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Transition from User to Kernel Mode</a:t>
            </a:r>
          </a:p>
        </p:txBody>
      </p:sp>
      <p:sp>
        <p:nvSpPr>
          <p:cNvPr id="35843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0975"/>
            <a:ext cx="10073114" cy="3108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57043-AAC3-5D49-AAC9-92B51D4D6D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282578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F911A-0E93-424D-A7C0-08F06F31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an OS (roughly) work?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2A22AE-3222-084F-AF0E-62977A7107F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3089A9-D951-6946-8B68-837BC3A9B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17</a:t>
            </a:fld>
            <a:endParaRPr lang="en-GB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6DCB847-9F1D-5341-9DFE-78012BEBC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003300"/>
            <a:ext cx="9855174" cy="65674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9ADCD0-87D2-0843-914C-98284C40A28E}"/>
              </a:ext>
            </a:extLst>
          </p:cNvPr>
          <p:cNvSpPr/>
          <p:nvPr/>
        </p:nvSpPr>
        <p:spPr bwMode="auto">
          <a:xfrm>
            <a:off x="1586753" y="1896035"/>
            <a:ext cx="2770094" cy="281043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1D625A-B9EB-944A-A8F5-EB85C3422A8C}"/>
              </a:ext>
            </a:extLst>
          </p:cNvPr>
          <p:cNvSpPr/>
          <p:nvPr/>
        </p:nvSpPr>
        <p:spPr bwMode="auto">
          <a:xfrm>
            <a:off x="4927586" y="1142999"/>
            <a:ext cx="4781190" cy="478715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131A95A6-F759-5E46-90F7-2F8B57EDA500}"/>
              </a:ext>
            </a:extLst>
          </p:cNvPr>
          <p:cNvSpPr/>
          <p:nvPr/>
        </p:nvSpPr>
        <p:spPr bwMode="auto">
          <a:xfrm>
            <a:off x="4356847" y="3065929"/>
            <a:ext cx="570739" cy="363071"/>
          </a:xfrm>
          <a:prstGeom prst="left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06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8002-AA61-314D-BC80-2BD8F2A3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on a hardware interrupt?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35360-9A14-9245-B7EF-8F36A4839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C09F9-5D4B-6B44-A3EC-28B8D5A6BC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30470-FB09-A349-8CE2-16B9FBAD99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18</a:t>
            </a:fld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407F9-BC2C-084F-B1A6-DD87BC014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64133"/>
            <a:ext cx="10080625" cy="65674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083FDE-DD25-D141-9AD0-82E710A65781}"/>
              </a:ext>
            </a:extLst>
          </p:cNvPr>
          <p:cNvSpPr/>
          <p:nvPr/>
        </p:nvSpPr>
        <p:spPr bwMode="auto">
          <a:xfrm>
            <a:off x="726142" y="1450975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8D12D8-0110-D043-995C-A746417E446B}"/>
              </a:ext>
            </a:extLst>
          </p:cNvPr>
          <p:cNvSpPr/>
          <p:nvPr/>
        </p:nvSpPr>
        <p:spPr bwMode="auto">
          <a:xfrm>
            <a:off x="1900519" y="293463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2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8FD9C4-E665-2049-BB17-7EE6B5DD44BF}"/>
              </a:ext>
            </a:extLst>
          </p:cNvPr>
          <p:cNvSpPr/>
          <p:nvPr/>
        </p:nvSpPr>
        <p:spPr bwMode="auto">
          <a:xfrm>
            <a:off x="5336149" y="149374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4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905CB4-67C9-8D44-8467-34DF4B8405D8}"/>
              </a:ext>
            </a:extLst>
          </p:cNvPr>
          <p:cNvSpPr/>
          <p:nvPr/>
        </p:nvSpPr>
        <p:spPr bwMode="auto">
          <a:xfrm>
            <a:off x="6849036" y="59451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F19235-6571-D14B-947D-10277A76D370}"/>
              </a:ext>
            </a:extLst>
          </p:cNvPr>
          <p:cNvSpPr/>
          <p:nvPr/>
        </p:nvSpPr>
        <p:spPr bwMode="auto">
          <a:xfrm>
            <a:off x="2236697" y="3803136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278A93-495C-C445-9743-F34CBE35FBF0}"/>
              </a:ext>
            </a:extLst>
          </p:cNvPr>
          <p:cNvSpPr/>
          <p:nvPr/>
        </p:nvSpPr>
        <p:spPr bwMode="auto">
          <a:xfrm>
            <a:off x="6849036" y="1570836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166B5A-37F6-0542-82A1-FE53457C06AC}"/>
              </a:ext>
            </a:extLst>
          </p:cNvPr>
          <p:cNvSpPr/>
          <p:nvPr/>
        </p:nvSpPr>
        <p:spPr bwMode="auto">
          <a:xfrm>
            <a:off x="3393142" y="3831959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9FCA1A-53BB-214E-A7DA-484A416C1D91}"/>
              </a:ext>
            </a:extLst>
          </p:cNvPr>
          <p:cNvSpPr/>
          <p:nvPr/>
        </p:nvSpPr>
        <p:spPr bwMode="auto">
          <a:xfrm>
            <a:off x="2236697" y="237135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5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6D9053-B5E7-014D-9124-650BFB8E2C4D}"/>
              </a:ext>
            </a:extLst>
          </p:cNvPr>
          <p:cNvSpPr/>
          <p:nvPr/>
        </p:nvSpPr>
        <p:spPr bwMode="auto">
          <a:xfrm>
            <a:off x="3393142" y="237135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9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47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Calls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Programming interface to the services provided by the OS</a:t>
            </a:r>
            <a:endParaRPr lang="en-US" altLang="en-US" sz="882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Typically written in a </a:t>
            </a:r>
            <a:r>
              <a:rPr lang="en-US" altLang="en-US" dirty="0">
                <a:solidFill>
                  <a:srgbClr val="FF0000"/>
                </a:solidFill>
              </a:rPr>
              <a:t>high-level language </a:t>
            </a:r>
            <a:r>
              <a:rPr lang="en-US" altLang="en-US" dirty="0"/>
              <a:t>(C or C++)</a:t>
            </a:r>
            <a:endParaRPr lang="en-US" altLang="en-US" sz="882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Mostly accessed by programs via a high-level </a:t>
            </a:r>
            <a:r>
              <a:rPr lang="en-US" altLang="en-US" b="1" dirty="0">
                <a:solidFill>
                  <a:srgbClr val="3366FF"/>
                </a:solidFill>
              </a:rPr>
              <a:t>Application Programming Interface </a:t>
            </a:r>
            <a:r>
              <a:rPr lang="en-US" altLang="en-US" b="1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API</a:t>
            </a:r>
            <a:r>
              <a:rPr lang="en-US" altLang="en-US" b="1" dirty="0">
                <a:solidFill>
                  <a:srgbClr val="000000"/>
                </a:solidFill>
              </a:rPr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rather than direct system call use</a:t>
            </a:r>
            <a:endParaRPr lang="en-US" altLang="en-US" sz="882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Three most common APIs are </a:t>
            </a:r>
            <a:r>
              <a:rPr lang="en-US" altLang="en-US" dirty="0">
                <a:solidFill>
                  <a:srgbClr val="FF0000"/>
                </a:solidFill>
              </a:rPr>
              <a:t>Win32 API </a:t>
            </a:r>
            <a:r>
              <a:rPr lang="en-US" altLang="en-US" dirty="0"/>
              <a:t>for Windows, </a:t>
            </a:r>
            <a:r>
              <a:rPr lang="en-US" altLang="en-US" dirty="0">
                <a:solidFill>
                  <a:srgbClr val="FF0000"/>
                </a:solidFill>
              </a:rPr>
              <a:t>POSIX API </a:t>
            </a:r>
            <a:r>
              <a:rPr lang="en-US" altLang="en-US" dirty="0"/>
              <a:t>for POSIX-based systems (including virtually all versions of UNIX, Linux, and Mac OS X), and </a:t>
            </a:r>
            <a:r>
              <a:rPr lang="en-US" altLang="en-US" dirty="0">
                <a:solidFill>
                  <a:srgbClr val="FF0000"/>
                </a:solidFill>
              </a:rPr>
              <a:t>Java API</a:t>
            </a:r>
            <a:r>
              <a:rPr lang="en-US" altLang="en-US" dirty="0"/>
              <a:t> for the Java virtual machine (JVM)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8072A-682F-E541-84CB-20438A5C1A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89186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 and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/>
            <a:r>
              <a:rPr lang="en-US" dirty="0"/>
              <a:t>Continue to demystify a good portion of the </a:t>
            </a:r>
            <a:r>
              <a:rPr lang="en-US" b="1" dirty="0">
                <a:solidFill>
                  <a:srgbClr val="FF0000"/>
                </a:solidFill>
              </a:rPr>
              <a:t>magic</a:t>
            </a:r>
            <a:r>
              <a:rPr lang="en-US" dirty="0"/>
              <a:t> about how computers work so that you can write more </a:t>
            </a:r>
            <a:r>
              <a:rPr lang="en-US" b="1" dirty="0">
                <a:solidFill>
                  <a:srgbClr val="FF0000"/>
                </a:solidFill>
              </a:rPr>
              <a:t>efficient</a:t>
            </a:r>
            <a:r>
              <a:rPr lang="en-US" dirty="0"/>
              <a:t> programs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The specific objectives are: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Modify and compile the Linux kernel to </a:t>
            </a:r>
            <a:r>
              <a:rPr lang="en-US" b="1" dirty="0">
                <a:solidFill>
                  <a:srgbClr val="FF0000"/>
                </a:solidFill>
              </a:rPr>
              <a:t>add system calls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</a:t>
            </a:r>
            <a:r>
              <a:rPr lang="en-US" b="1" dirty="0">
                <a:solidFill>
                  <a:srgbClr val="FF0000"/>
                </a:solidFill>
              </a:rPr>
              <a:t>multi-process/multi-thread</a:t>
            </a:r>
            <a:r>
              <a:rPr lang="en-US" dirty="0"/>
              <a:t> programs free from race conditions and deadlocks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Simulate page-replacement algorithms for </a:t>
            </a:r>
            <a:r>
              <a:rPr lang="en-US" b="1" dirty="0">
                <a:solidFill>
                  <a:srgbClr val="FF0000"/>
                </a:solidFill>
              </a:rPr>
              <a:t>virtual memory</a:t>
            </a:r>
            <a:r>
              <a:rPr lang="en-US" dirty="0"/>
              <a:t>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 a user-land </a:t>
            </a:r>
            <a:r>
              <a:rPr lang="en-US" b="1" dirty="0">
                <a:solidFill>
                  <a:srgbClr val="FF0000"/>
                </a:solidFill>
              </a:rPr>
              <a:t>file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A0AE1-8EE4-0B4D-91B4-D6857C59EC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01765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Call 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Typically, a number associated with each system call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3366FF"/>
                </a:solidFill>
              </a:rPr>
              <a:t>System-call interface </a:t>
            </a:r>
            <a:r>
              <a:rPr lang="en-US" altLang="en-US" dirty="0"/>
              <a:t>maintains a table indexed according to these numbers</a:t>
            </a:r>
            <a:endParaRPr lang="en-US" altLang="en-US" sz="882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The system call interface invokes the intended system call in OS kernel and returns status of the system call and any return values</a:t>
            </a:r>
            <a:endParaRPr lang="en-US" altLang="en-US" sz="882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The caller need know nothing about how the system call is implemented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8FDCA-A7E7-274F-9EB7-56424C8720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18941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API – System Call – OS Relationship</a:t>
            </a:r>
          </a:p>
        </p:txBody>
      </p:sp>
      <p:pic>
        <p:nvPicPr>
          <p:cNvPr id="19459" name="Picture 5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4" y="976842"/>
            <a:ext cx="9574677" cy="586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8D8A1-017C-1D43-B262-F6B7DFDF3B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86220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Standard C Library Example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 program invoking printf() library call, which calls write() system call</a:t>
            </a:r>
          </a:p>
        </p:txBody>
      </p:sp>
      <p:pic>
        <p:nvPicPr>
          <p:cNvPr id="27652" name="Picture 1" descr="Screen Shot 2012-12-01 at 1.12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129" y="1755389"/>
            <a:ext cx="5096671" cy="515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A9FE0-8E28-8A44-B3A4-DA8854666C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415020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8002-AA61-314D-BC80-2BD8F2A3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on a </a:t>
            </a:r>
            <a:r>
              <a:rPr lang="en-US" dirty="0" err="1"/>
              <a:t>syscall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35360-9A14-9245-B7EF-8F36A4839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C09F9-5D4B-6B44-A3EC-28B8D5A6BC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30470-FB09-A349-8CE2-16B9FBAD99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23</a:t>
            </a:fld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407F9-BC2C-084F-B1A6-DD87BC014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64133"/>
            <a:ext cx="10080625" cy="65674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083FDE-DD25-D141-9AD0-82E710A65781}"/>
              </a:ext>
            </a:extLst>
          </p:cNvPr>
          <p:cNvSpPr/>
          <p:nvPr/>
        </p:nvSpPr>
        <p:spPr bwMode="auto">
          <a:xfrm>
            <a:off x="2097557" y="1598689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8D12D8-0110-D043-995C-A746417E446B}"/>
              </a:ext>
            </a:extLst>
          </p:cNvPr>
          <p:cNvSpPr/>
          <p:nvPr/>
        </p:nvSpPr>
        <p:spPr bwMode="auto">
          <a:xfrm>
            <a:off x="1900519" y="293463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8FD9C4-E665-2049-BB17-7EE6B5DD44BF}"/>
              </a:ext>
            </a:extLst>
          </p:cNvPr>
          <p:cNvSpPr/>
          <p:nvPr/>
        </p:nvSpPr>
        <p:spPr bwMode="auto">
          <a:xfrm>
            <a:off x="5378732" y="360815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5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905CB4-67C9-8D44-8467-34DF4B8405D8}"/>
              </a:ext>
            </a:extLst>
          </p:cNvPr>
          <p:cNvSpPr/>
          <p:nvPr/>
        </p:nvSpPr>
        <p:spPr bwMode="auto">
          <a:xfrm>
            <a:off x="8480474" y="194347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F19235-6571-D14B-947D-10277A76D370}"/>
              </a:ext>
            </a:extLst>
          </p:cNvPr>
          <p:cNvSpPr/>
          <p:nvPr/>
        </p:nvSpPr>
        <p:spPr bwMode="auto">
          <a:xfrm>
            <a:off x="2236697" y="3803136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4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278A93-495C-C445-9743-F34CBE35FBF0}"/>
              </a:ext>
            </a:extLst>
          </p:cNvPr>
          <p:cNvSpPr/>
          <p:nvPr/>
        </p:nvSpPr>
        <p:spPr bwMode="auto">
          <a:xfrm>
            <a:off x="8242909" y="2757020"/>
            <a:ext cx="640977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10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166B5A-37F6-0542-82A1-FE53457C06AC}"/>
              </a:ext>
            </a:extLst>
          </p:cNvPr>
          <p:cNvSpPr/>
          <p:nvPr/>
        </p:nvSpPr>
        <p:spPr bwMode="auto">
          <a:xfrm>
            <a:off x="3393142" y="3831959"/>
            <a:ext cx="640976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11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9FCA1A-53BB-214E-A7DA-484A416C1D91}"/>
              </a:ext>
            </a:extLst>
          </p:cNvPr>
          <p:cNvSpPr/>
          <p:nvPr/>
        </p:nvSpPr>
        <p:spPr bwMode="auto">
          <a:xfrm>
            <a:off x="2236697" y="237135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6D9053-B5E7-014D-9124-650BFB8E2C4D}"/>
              </a:ext>
            </a:extLst>
          </p:cNvPr>
          <p:cNvSpPr/>
          <p:nvPr/>
        </p:nvSpPr>
        <p:spPr bwMode="auto">
          <a:xfrm>
            <a:off x="3393141" y="2371352"/>
            <a:ext cx="640977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12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74DAA1-D1D3-094D-A6D4-6C0F65C80B13}"/>
              </a:ext>
            </a:extLst>
          </p:cNvPr>
          <p:cNvSpPr/>
          <p:nvPr/>
        </p:nvSpPr>
        <p:spPr bwMode="auto">
          <a:xfrm>
            <a:off x="9569684" y="258015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2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D93531-5D0E-D84A-80A6-C6103A6E8E92}"/>
              </a:ext>
            </a:extLst>
          </p:cNvPr>
          <p:cNvSpPr/>
          <p:nvPr/>
        </p:nvSpPr>
        <p:spPr bwMode="auto">
          <a:xfrm>
            <a:off x="8596829" y="3998118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8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D9B7C7-7D31-F947-B9D1-DE7E0A552F26}"/>
              </a:ext>
            </a:extLst>
          </p:cNvPr>
          <p:cNvSpPr/>
          <p:nvPr/>
        </p:nvSpPr>
        <p:spPr bwMode="auto">
          <a:xfrm>
            <a:off x="9300474" y="4959911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9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00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Contact Info</a:t>
            </a:r>
          </a:p>
        </p:txBody>
      </p:sp>
      <p:sp>
        <p:nvSpPr>
          <p:cNvPr id="4099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b="1" dirty="0"/>
              <a:t>Course website: </a:t>
            </a:r>
            <a:r>
              <a:rPr lang="en-US" altLang="en-US" dirty="0"/>
              <a:t>http://</a:t>
            </a:r>
            <a:r>
              <a:rPr lang="en-US" altLang="en-US" dirty="0" err="1">
                <a:solidFill>
                  <a:schemeClr val="tx1"/>
                </a:solidFill>
              </a:rPr>
              <a:t>www.cs.pitt.edu</a:t>
            </a:r>
            <a:r>
              <a:rPr lang="en-US" altLang="en-US" dirty="0">
                <a:solidFill>
                  <a:schemeClr val="tx1"/>
                </a:solidFill>
              </a:rPr>
              <a:t>/~</a:t>
            </a:r>
            <a:r>
              <a:rPr lang="en-US" altLang="en-US" dirty="0" err="1">
                <a:solidFill>
                  <a:schemeClr val="tx1"/>
                </a:solidFill>
              </a:rPr>
              <a:t>skhattab</a:t>
            </a:r>
            <a:r>
              <a:rPr lang="en-US" altLang="en-US" dirty="0">
                <a:solidFill>
                  <a:schemeClr val="tx1"/>
                </a:solidFill>
              </a:rPr>
              <a:t>/cs1550/</a:t>
            </a:r>
            <a:endParaRPr lang="en-US" alt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b="1" dirty="0"/>
              <a:t>Instructor: </a:t>
            </a:r>
            <a:r>
              <a:rPr lang="en-US" altLang="en-US" dirty="0"/>
              <a:t>Sherif Khattab  ksm73@pitt.edu</a:t>
            </a:r>
          </a:p>
          <a:p>
            <a:r>
              <a:rPr lang="en-US" altLang="en-US" dirty="0"/>
              <a:t>OH: https://</a:t>
            </a:r>
            <a:r>
              <a:rPr lang="en-US" altLang="en-US" dirty="0" err="1"/>
              <a:t>khattab.youcanbook.me</a:t>
            </a:r>
            <a:endParaRPr lang="en-US" alt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MW: 13:00-15:00; F: by appointment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 6307 Sennott Square, Virtual Office: https://pitt.zoom.us/my/khattab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b="1" dirty="0"/>
              <a:t>Teaching Team: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Pratik </a:t>
            </a:r>
            <a:r>
              <a:rPr lang="en-US" dirty="0" err="1"/>
              <a:t>Musale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Hanzhong</a:t>
            </a:r>
            <a:r>
              <a:rPr lang="en-US" dirty="0"/>
              <a:t> Zheng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Recitations start this week!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b="1" dirty="0"/>
              <a:t>Communication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/>
              <a:t>End of week newsletter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/>
              <a:t>Piazza, Canvas Messages, Email (</a:t>
            </a:r>
            <a:r>
              <a:rPr lang="en-US" altLang="en-US" b="1" dirty="0"/>
              <a:t>Please expect a response within 72 hours)</a:t>
            </a:r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91F8A-B028-334D-853A-F08B20ED92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45040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Textbook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Operating System Concepts (9</a:t>
            </a:r>
            <a:r>
              <a:rPr lang="en-US" sz="2400" b="1" baseline="30000" dirty="0">
                <a:solidFill>
                  <a:schemeClr val="tx1"/>
                </a:solidFill>
              </a:rPr>
              <a:t>th</a:t>
            </a:r>
            <a:r>
              <a:rPr lang="en-US" sz="2400" b="1" dirty="0">
                <a:solidFill>
                  <a:schemeClr val="tx1"/>
                </a:solidFill>
              </a:rPr>
              <a:t> Edition) </a:t>
            </a:r>
          </a:p>
          <a:p>
            <a:pPr marL="0" indent="0" algn="ctr"/>
            <a:r>
              <a:rPr lang="en-US" sz="2400" dirty="0" err="1">
                <a:solidFill>
                  <a:schemeClr val="tx1"/>
                </a:solidFill>
              </a:rPr>
              <a:t>Silberschatz</a:t>
            </a:r>
            <a:r>
              <a:rPr lang="en-US" sz="2400" dirty="0">
                <a:solidFill>
                  <a:schemeClr val="tx1"/>
                </a:solidFill>
              </a:rPr>
              <a:t>, Galvin, and Gagne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pic>
        <p:nvPicPr>
          <p:cNvPr id="1026" name="Picture 2" descr="Cover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408" y="1450975"/>
            <a:ext cx="2619478" cy="37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7D9AA-97AC-6345-81F2-273E18C09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Grading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b="1" dirty="0"/>
              <a:t>40% </a:t>
            </a:r>
            <a:r>
              <a:rPr lang="en-US" altLang="en-US" dirty="0"/>
              <a:t>on 4 projects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System programming using 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Posted on </a:t>
            </a:r>
            <a:r>
              <a:rPr lang="en-US" altLang="en-US" b="1" dirty="0"/>
              <a:t>Canvas </a:t>
            </a:r>
            <a:r>
              <a:rPr lang="en-US" altLang="en-US" dirty="0"/>
              <a:t>and submitted on </a:t>
            </a:r>
            <a:r>
              <a:rPr lang="en-US" altLang="en-US" b="1" dirty="0"/>
              <a:t>Gradescope (auto-graded)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b="1" dirty="0"/>
              <a:t>20% </a:t>
            </a:r>
            <a:r>
              <a:rPr lang="en-US" altLang="en-US" dirty="0"/>
              <a:t>on two exams: 12% on higher and 8% on lower</a:t>
            </a:r>
            <a:endParaRPr lang="en-US" alt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b="1" dirty="0"/>
              <a:t>18% </a:t>
            </a:r>
            <a:r>
              <a:rPr lang="en-US" altLang="en-US" dirty="0"/>
              <a:t>on 12 weekly homework assignments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b="1" dirty="0"/>
              <a:t>14% </a:t>
            </a:r>
            <a:r>
              <a:rPr lang="en-US" altLang="en-US" dirty="0"/>
              <a:t>recitation: 5 labs using MIT’s Xv6 operating system and 4 quizzes on the projects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8% </a:t>
            </a:r>
            <a:r>
              <a:rPr lang="en-US" dirty="0"/>
              <a:t>in-class Tophat questions (assigned as homework as well)</a:t>
            </a:r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B57A3-65EA-FB4B-970B-2C6E89DD27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E616-94C7-3A4A-8CED-FBB92329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A96EA-95D2-FF4C-AA7E-C120DE2C9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Zoom links under Zoom (except office hours links under Syllabus)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Lectures posted on Tophat by end of each lecture 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Lecture and recitation recordings under Panopto Video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Pre- and Post-course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Piazza for discussion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Gradescope and autograding policies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Homework attempts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GitHub Classroom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Academic Integrity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NameCoach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75C663-577D-134C-88D3-4195DF40349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C72CD-BF3D-D54D-9811-7597911584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99944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E964E-1576-004E-9BF4-D93A604B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050E9-E1A3-AC4F-885B-8D153CF75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Your continuous feedback is important!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Anonymous Qualtrics survey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Midterm and Final OMET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Your engagement is valued and encouraged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Attend the synchronous lectures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Watch the recordings day by day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Schedule office hours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/>
              <a:t>Ask and </a:t>
            </a:r>
            <a:r>
              <a:rPr lang="en-US" dirty="0"/>
              <a:t>answer questions on Piazza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0" indent="0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4C867-BBAA-C645-AE33-39B3FD2CE9F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430F7-869C-AB4C-A978-C1FF8E79B0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79367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ED3F-7362-B941-A239-57F414B9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structure (mostly)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CF243-ABA5-6542-9690-D50151693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2D4B8-EF29-8749-99AE-FB6C6D7DB8D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A3884C-5122-DA48-9323-F7E1119018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 dirty="0"/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8517BC4-F13A-6145-9B11-045CACAC2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507343"/>
              </p:ext>
            </p:extLst>
          </p:nvPr>
        </p:nvGraphicFramePr>
        <p:xfrm>
          <a:off x="353622" y="1085413"/>
          <a:ext cx="9373379" cy="52097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81862">
                  <a:extLst>
                    <a:ext uri="{9D8B030D-6E8A-4147-A177-3AD203B41FA5}">
                      <a16:colId xmlns:a16="http://schemas.microsoft.com/office/drawing/2014/main" val="1944802012"/>
                    </a:ext>
                  </a:extLst>
                </a:gridCol>
                <a:gridCol w="6091517">
                  <a:extLst>
                    <a:ext uri="{9D8B030D-6E8A-4147-A177-3AD203B41FA5}">
                      <a16:colId xmlns:a16="http://schemas.microsoft.com/office/drawing/2014/main" val="3127143401"/>
                    </a:ext>
                  </a:extLst>
                </a:gridCol>
              </a:tblGrid>
              <a:tr h="595784">
                <a:tc>
                  <a:txBody>
                    <a:bodyPr/>
                    <a:lstStyle/>
                    <a:p>
                      <a:r>
                        <a:rPr lang="en-US" sz="28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38813"/>
                  </a:ext>
                </a:extLst>
              </a:tr>
              <a:tr h="1469056">
                <a:tc>
                  <a:txBody>
                    <a:bodyPr/>
                    <a:lstStyle/>
                    <a:p>
                      <a:r>
                        <a:rPr lang="en-US" sz="2800" dirty="0"/>
                        <a:t>~30-40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Announcements, QA on projects/labs/homework problems, muddiest points from previous 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190974"/>
                  </a:ext>
                </a:extLst>
              </a:tr>
              <a:tr h="595784">
                <a:tc>
                  <a:txBody>
                    <a:bodyPr/>
                    <a:lstStyle/>
                    <a:p>
                      <a:r>
                        <a:rPr lang="en-US" sz="2800" dirty="0"/>
                        <a:t>~40-50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Lecturing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847893"/>
                  </a:ext>
                </a:extLst>
              </a:tr>
              <a:tr h="1028339">
                <a:tc>
                  <a:txBody>
                    <a:bodyPr/>
                    <a:lstStyle/>
                    <a:p>
                      <a:r>
                        <a:rPr lang="en-US" sz="2800" dirty="0"/>
                        <a:t>~10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Tophat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805618"/>
                  </a:ext>
                </a:extLst>
              </a:tr>
              <a:tr h="595784">
                <a:tc>
                  <a:txBody>
                    <a:bodyPr/>
                    <a:lstStyle/>
                    <a:p>
                      <a:r>
                        <a:rPr lang="en-US" sz="2800"/>
                        <a:t>~10 min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Xv6 code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433047"/>
                  </a:ext>
                </a:extLst>
              </a:tr>
              <a:tr h="595784">
                <a:tc>
                  <a:txBody>
                    <a:bodyPr/>
                    <a:lstStyle/>
                    <a:p>
                      <a:r>
                        <a:rPr lang="en-US" sz="2800"/>
                        <a:t>~5 min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QA and muddiest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118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76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C8649-A915-ED4B-A9FF-BF5E4400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class (notoriously)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D2D23-96A1-8648-BCF9-FCD8A61A2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Lots of concepts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Attend lectures and recitations (if you absolutely cannot attend live, watch the video recordings)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Study often!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Put effort into the weekly homework assignments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Projects are relatively hard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Refresh your C programming and GDB debugging skills (CS 0449!)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Start early and show up to office hours!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BC2E9E-70DD-BD45-B926-F645828BDCE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A5479-04F2-AA4E-B661-D1823B2FC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33710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8718</TotalTime>
  <Words>1199</Words>
  <Application>Microsoft Macintosh PowerPoint</Application>
  <PresentationFormat>Custom</PresentationFormat>
  <Paragraphs>212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Helvetica</vt:lpstr>
      <vt:lpstr>Times New Roman</vt:lpstr>
      <vt:lpstr>Office Theme</vt:lpstr>
      <vt:lpstr>Introduction to Operating Systems CS/COE 1550</vt:lpstr>
      <vt:lpstr>Course Goal and Objectives</vt:lpstr>
      <vt:lpstr>Contact Info</vt:lpstr>
      <vt:lpstr>Textbook</vt:lpstr>
      <vt:lpstr>Grading</vt:lpstr>
      <vt:lpstr>Canvas Walkthrough</vt:lpstr>
      <vt:lpstr>Expectations</vt:lpstr>
      <vt:lpstr>Lecture structure (mostly)</vt:lpstr>
      <vt:lpstr>Why is this class (notoriously) hard?</vt:lpstr>
      <vt:lpstr>What is an Operating System?</vt:lpstr>
      <vt:lpstr>What does an OS do?</vt:lpstr>
      <vt:lpstr>A View of Operating System Services</vt:lpstr>
      <vt:lpstr>How does an OS work?</vt:lpstr>
      <vt:lpstr>Interrupts</vt:lpstr>
      <vt:lpstr>Dual-mode Operation</vt:lpstr>
      <vt:lpstr>Transition from User to Kernel Mode</vt:lpstr>
      <vt:lpstr>How does an OS (roughly) work?</vt:lpstr>
      <vt:lpstr>What happens on a hardware interrupt?</vt:lpstr>
      <vt:lpstr>System Calls</vt:lpstr>
      <vt:lpstr>System Call Implementation</vt:lpstr>
      <vt:lpstr>API – System Call – OS Relationship</vt:lpstr>
      <vt:lpstr>Standard C Library Example</vt:lpstr>
      <vt:lpstr>What happens on a syscall?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139</cp:revision>
  <cp:lastPrinted>2019-05-14T13:26:55Z</cp:lastPrinted>
  <dcterms:modified xsi:type="dcterms:W3CDTF">2021-05-19T02:55:18Z</dcterms:modified>
</cp:coreProperties>
</file>